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66" r:id="rId3"/>
    <p:sldId id="323" r:id="rId4"/>
    <p:sldId id="283" r:id="rId5"/>
    <p:sldId id="414" r:id="rId6"/>
    <p:sldId id="390" r:id="rId7"/>
    <p:sldId id="270" r:id="rId8"/>
    <p:sldId id="273" r:id="rId9"/>
    <p:sldId id="389" r:id="rId10"/>
    <p:sldId id="326" r:id="rId11"/>
    <p:sldId id="275" r:id="rId12"/>
    <p:sldId id="271" r:id="rId13"/>
    <p:sldId id="276" r:id="rId14"/>
    <p:sldId id="277" r:id="rId15"/>
    <p:sldId id="278" r:id="rId16"/>
    <p:sldId id="279" r:id="rId17"/>
    <p:sldId id="281" r:id="rId18"/>
    <p:sldId id="286" r:id="rId19"/>
    <p:sldId id="272" r:id="rId20"/>
    <p:sldId id="300" r:id="rId21"/>
    <p:sldId id="287" r:id="rId22"/>
    <p:sldId id="288" r:id="rId23"/>
    <p:sldId id="289" r:id="rId24"/>
    <p:sldId id="290" r:id="rId25"/>
    <p:sldId id="291" r:id="rId26"/>
    <p:sldId id="292" r:id="rId27"/>
    <p:sldId id="295" r:id="rId28"/>
    <p:sldId id="296" r:id="rId29"/>
    <p:sldId id="294" r:id="rId30"/>
    <p:sldId id="297" r:id="rId31"/>
    <p:sldId id="298" r:id="rId32"/>
    <p:sldId id="299" r:id="rId33"/>
    <p:sldId id="301" r:id="rId34"/>
    <p:sldId id="302" r:id="rId35"/>
    <p:sldId id="310" r:id="rId36"/>
    <p:sldId id="303" r:id="rId37"/>
    <p:sldId id="304" r:id="rId38"/>
    <p:sldId id="305" r:id="rId39"/>
    <p:sldId id="306" r:id="rId40"/>
    <p:sldId id="307" r:id="rId41"/>
    <p:sldId id="293" r:id="rId42"/>
    <p:sldId id="308" r:id="rId43"/>
    <p:sldId id="388" r:id="rId4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159" d="100"/>
          <a:sy n="159" d="100"/>
        </p:scale>
        <p:origin x="300"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32AB8-D8D7-42BA-A719-D923C6502762}" type="doc">
      <dgm:prSet loTypeId="urn:microsoft.com/office/officeart/2005/8/layout/hierarchy3" loCatId="list" qsTypeId="urn:microsoft.com/office/officeart/2005/8/quickstyle/simple1" qsCatId="simple" csTypeId="urn:microsoft.com/office/officeart/2005/8/colors/accent6_2" csCatId="accent6" phldr="1"/>
      <dgm:spPr/>
      <dgm:t>
        <a:bodyPr/>
        <a:lstStyle/>
        <a:p>
          <a:endParaRPr lang="es-ES"/>
        </a:p>
      </dgm:t>
    </dgm:pt>
    <dgm:pt modelId="{E2D3CAC7-86F0-4CED-8AEB-FCC37AC592BE}">
      <dgm:prSet phldrT="[Texto]" custT="1"/>
      <dgm:spPr/>
      <dgm:t>
        <a:bodyPr/>
        <a:lstStyle/>
        <a:p>
          <a:r>
            <a:rPr lang="es-ES" sz="2800" dirty="0"/>
            <a:t>AREAS</a:t>
          </a:r>
        </a:p>
      </dgm:t>
    </dgm:pt>
    <dgm:pt modelId="{B1AA2CD4-397D-421C-8114-89197A2B72BA}" type="parTrans" cxnId="{4389B03B-AB33-4EB6-8FF5-C5C4711BF2C6}">
      <dgm:prSet/>
      <dgm:spPr/>
      <dgm:t>
        <a:bodyPr/>
        <a:lstStyle/>
        <a:p>
          <a:endParaRPr lang="es-ES"/>
        </a:p>
      </dgm:t>
    </dgm:pt>
    <dgm:pt modelId="{F567F778-8BA3-409E-921C-C496EF7DD8D6}" type="sibTrans" cxnId="{4389B03B-AB33-4EB6-8FF5-C5C4711BF2C6}">
      <dgm:prSet/>
      <dgm:spPr/>
      <dgm:t>
        <a:bodyPr/>
        <a:lstStyle/>
        <a:p>
          <a:endParaRPr lang="es-ES"/>
        </a:p>
      </dgm:t>
    </dgm:pt>
    <dgm:pt modelId="{190314E3-34FC-42F4-B7CB-4FD72A596DDA}">
      <dgm:prSet phldrT="[Texto]" custT="1"/>
      <dgm:spPr/>
      <dgm:t>
        <a:bodyPr/>
        <a:lstStyle/>
        <a:p>
          <a:r>
            <a:rPr lang="es-ES" sz="2000" dirty="0"/>
            <a:t>COGNITIVE</a:t>
          </a:r>
        </a:p>
      </dgm:t>
    </dgm:pt>
    <dgm:pt modelId="{F802B960-042A-40EF-9C45-9FFFDC4AE9AD}" type="parTrans" cxnId="{4161BE2F-797B-4ED6-9235-7F42C25BCEE6}">
      <dgm:prSet/>
      <dgm:spPr/>
      <dgm:t>
        <a:bodyPr/>
        <a:lstStyle/>
        <a:p>
          <a:endParaRPr lang="es-ES"/>
        </a:p>
      </dgm:t>
    </dgm:pt>
    <dgm:pt modelId="{E39F45BA-FD0B-412A-9CDE-29E5E7596230}" type="sibTrans" cxnId="{4161BE2F-797B-4ED6-9235-7F42C25BCEE6}">
      <dgm:prSet/>
      <dgm:spPr/>
      <dgm:t>
        <a:bodyPr/>
        <a:lstStyle/>
        <a:p>
          <a:endParaRPr lang="es-ES"/>
        </a:p>
      </dgm:t>
    </dgm:pt>
    <dgm:pt modelId="{EC838424-913F-49E4-BBEC-F201FC2EAF87}">
      <dgm:prSet phldrT="[Texto]" custT="1"/>
      <dgm:spPr/>
      <dgm:t>
        <a:bodyPr/>
        <a:lstStyle/>
        <a:p>
          <a:r>
            <a:rPr lang="es-ES" sz="2000" dirty="0"/>
            <a:t>COMUNICATION AND LANGUAGE</a:t>
          </a:r>
        </a:p>
      </dgm:t>
    </dgm:pt>
    <dgm:pt modelId="{98052D3B-652B-47F9-9CD6-1A12BC6FF5C9}" type="parTrans" cxnId="{070807C3-C0E5-48CA-8953-82B76C2BF0A2}">
      <dgm:prSet/>
      <dgm:spPr/>
      <dgm:t>
        <a:bodyPr/>
        <a:lstStyle/>
        <a:p>
          <a:endParaRPr lang="es-ES"/>
        </a:p>
      </dgm:t>
    </dgm:pt>
    <dgm:pt modelId="{C245B054-7825-4438-9017-FB5034CC8ECA}" type="sibTrans" cxnId="{070807C3-C0E5-48CA-8953-82B76C2BF0A2}">
      <dgm:prSet/>
      <dgm:spPr/>
      <dgm:t>
        <a:bodyPr/>
        <a:lstStyle/>
        <a:p>
          <a:endParaRPr lang="es-ES"/>
        </a:p>
      </dgm:t>
    </dgm:pt>
    <dgm:pt modelId="{4125425A-0174-4CE5-B9F3-18342DC92D91}">
      <dgm:prSet phldrT="[Texto]" custT="1"/>
      <dgm:spPr/>
      <dgm:t>
        <a:bodyPr/>
        <a:lstStyle/>
        <a:p>
          <a:r>
            <a:rPr lang="es-ES" sz="2800" dirty="0"/>
            <a:t>AMBITOS</a:t>
          </a:r>
        </a:p>
      </dgm:t>
    </dgm:pt>
    <dgm:pt modelId="{443AAA0E-B598-4393-BB76-6BF3AC64F0FA}" type="parTrans" cxnId="{39BC3664-6EA4-4035-9FFB-A5B27631094C}">
      <dgm:prSet/>
      <dgm:spPr/>
      <dgm:t>
        <a:bodyPr/>
        <a:lstStyle/>
        <a:p>
          <a:endParaRPr lang="es-ES"/>
        </a:p>
      </dgm:t>
    </dgm:pt>
    <dgm:pt modelId="{2089D06A-7C30-4347-8BF2-99235E4ABBB4}" type="sibTrans" cxnId="{39BC3664-6EA4-4035-9FFB-A5B27631094C}">
      <dgm:prSet/>
      <dgm:spPr/>
      <dgm:t>
        <a:bodyPr/>
        <a:lstStyle/>
        <a:p>
          <a:endParaRPr lang="es-ES"/>
        </a:p>
      </dgm:t>
    </dgm:pt>
    <dgm:pt modelId="{D761E100-5915-42AE-8C89-F52A17BA12BC}">
      <dgm:prSet phldrT="[Texto]" custT="1"/>
      <dgm:spPr/>
      <dgm:t>
        <a:bodyPr/>
        <a:lstStyle/>
        <a:p>
          <a:r>
            <a:rPr lang="es-ES" sz="2000" dirty="0"/>
            <a:t>CONGNITIVO</a:t>
          </a:r>
        </a:p>
      </dgm:t>
    </dgm:pt>
    <dgm:pt modelId="{625350CE-3100-4E14-9182-A9A9FE350B1A}" type="parTrans" cxnId="{A295D83D-5D8D-42EE-8899-EDE8F2DB6BE6}">
      <dgm:prSet/>
      <dgm:spPr/>
      <dgm:t>
        <a:bodyPr/>
        <a:lstStyle/>
        <a:p>
          <a:endParaRPr lang="es-ES"/>
        </a:p>
      </dgm:t>
    </dgm:pt>
    <dgm:pt modelId="{6D9D760C-C1FE-4BD7-AC92-20167F67F75B}" type="sibTrans" cxnId="{A295D83D-5D8D-42EE-8899-EDE8F2DB6BE6}">
      <dgm:prSet/>
      <dgm:spPr/>
      <dgm:t>
        <a:bodyPr/>
        <a:lstStyle/>
        <a:p>
          <a:endParaRPr lang="es-ES"/>
        </a:p>
      </dgm:t>
    </dgm:pt>
    <dgm:pt modelId="{058EE01B-D65F-4907-B8F5-DEF242C6A3E5}">
      <dgm:prSet phldrT="[Texto]" custT="1"/>
      <dgm:spPr/>
      <dgm:t>
        <a:bodyPr/>
        <a:lstStyle/>
        <a:p>
          <a:r>
            <a:rPr lang="es-ES" sz="2000" dirty="0"/>
            <a:t>COMUNICACIÓN Y LENGUAJE</a:t>
          </a:r>
        </a:p>
      </dgm:t>
    </dgm:pt>
    <dgm:pt modelId="{F3C30BE6-2649-4DC4-A0E6-434367DDDC15}" type="parTrans" cxnId="{E9E24228-2BA5-4532-B6EC-DD95F4C647DB}">
      <dgm:prSet/>
      <dgm:spPr/>
      <dgm:t>
        <a:bodyPr/>
        <a:lstStyle/>
        <a:p>
          <a:endParaRPr lang="es-ES"/>
        </a:p>
      </dgm:t>
    </dgm:pt>
    <dgm:pt modelId="{96EA964A-36CA-454E-8F29-F8D81272B5C0}" type="sibTrans" cxnId="{E9E24228-2BA5-4532-B6EC-DD95F4C647DB}">
      <dgm:prSet/>
      <dgm:spPr/>
      <dgm:t>
        <a:bodyPr/>
        <a:lstStyle/>
        <a:p>
          <a:endParaRPr lang="es-ES"/>
        </a:p>
      </dgm:t>
    </dgm:pt>
    <dgm:pt modelId="{1FDEAC5A-EF42-4019-870B-9BA461859735}">
      <dgm:prSet phldrT="[Texto]" custT="1"/>
      <dgm:spPr/>
      <dgm:t>
        <a:bodyPr/>
        <a:lstStyle/>
        <a:p>
          <a:r>
            <a:rPr lang="es-ES" sz="2000" dirty="0"/>
            <a:t>SENSORIAL</a:t>
          </a:r>
        </a:p>
      </dgm:t>
    </dgm:pt>
    <dgm:pt modelId="{13A3938C-E242-4BE8-A34D-66389383A990}" type="parTrans" cxnId="{AEB5D999-863D-4433-B80E-E8C8D50F5151}">
      <dgm:prSet/>
      <dgm:spPr/>
      <dgm:t>
        <a:bodyPr/>
        <a:lstStyle/>
        <a:p>
          <a:endParaRPr lang="es-ES"/>
        </a:p>
      </dgm:t>
    </dgm:pt>
    <dgm:pt modelId="{DDD71D97-A529-4A56-8BA7-DF516FA494DC}" type="sibTrans" cxnId="{AEB5D999-863D-4433-B80E-E8C8D50F5151}">
      <dgm:prSet/>
      <dgm:spPr/>
      <dgm:t>
        <a:bodyPr/>
        <a:lstStyle/>
        <a:p>
          <a:endParaRPr lang="es-ES"/>
        </a:p>
      </dgm:t>
    </dgm:pt>
    <dgm:pt modelId="{E2C67EA3-E14B-4612-BE8C-D29E93CFAC38}">
      <dgm:prSet phldrT="[Texto]" custT="1"/>
      <dgm:spPr/>
      <dgm:t>
        <a:bodyPr/>
        <a:lstStyle/>
        <a:p>
          <a:r>
            <a:rPr lang="es-ES" sz="2000" dirty="0"/>
            <a:t>AFECTIVO SOCIAL</a:t>
          </a:r>
        </a:p>
      </dgm:t>
    </dgm:pt>
    <dgm:pt modelId="{D0B8D605-648A-4261-94F5-A3361241D791}" type="parTrans" cxnId="{44DE6B32-1D55-4D6F-B054-5512C237466A}">
      <dgm:prSet/>
      <dgm:spPr/>
      <dgm:t>
        <a:bodyPr/>
        <a:lstStyle/>
        <a:p>
          <a:endParaRPr lang="es-ES"/>
        </a:p>
      </dgm:t>
    </dgm:pt>
    <dgm:pt modelId="{87F5FEB9-E5E8-4DEF-A7F4-E0DA593DD214}" type="sibTrans" cxnId="{44DE6B32-1D55-4D6F-B054-5512C237466A}">
      <dgm:prSet/>
      <dgm:spPr/>
      <dgm:t>
        <a:bodyPr/>
        <a:lstStyle/>
        <a:p>
          <a:endParaRPr lang="es-ES"/>
        </a:p>
      </dgm:t>
    </dgm:pt>
    <dgm:pt modelId="{CC076ADE-EFA1-47D6-9396-4A58A767EDE5}">
      <dgm:prSet phldrT="[Texto]" custT="1"/>
      <dgm:spPr/>
      <dgm:t>
        <a:bodyPr/>
        <a:lstStyle/>
        <a:p>
          <a:r>
            <a:rPr lang="es-ES" sz="2000" dirty="0"/>
            <a:t>SALUD Y BIENESTAR</a:t>
          </a:r>
        </a:p>
      </dgm:t>
    </dgm:pt>
    <dgm:pt modelId="{9FB2B302-98B8-4853-B712-D47F04365ED1}" type="parTrans" cxnId="{5BE0856E-285F-4D6A-844E-06B49EE251E7}">
      <dgm:prSet/>
      <dgm:spPr/>
      <dgm:t>
        <a:bodyPr/>
        <a:lstStyle/>
        <a:p>
          <a:endParaRPr lang="es-ES"/>
        </a:p>
      </dgm:t>
    </dgm:pt>
    <dgm:pt modelId="{502BCDB2-FF51-4D3E-A230-B6D1B7B27329}" type="sibTrans" cxnId="{5BE0856E-285F-4D6A-844E-06B49EE251E7}">
      <dgm:prSet/>
      <dgm:spPr/>
      <dgm:t>
        <a:bodyPr/>
        <a:lstStyle/>
        <a:p>
          <a:endParaRPr lang="es-ES"/>
        </a:p>
      </dgm:t>
    </dgm:pt>
    <dgm:pt modelId="{BCBF3D00-2B03-4C48-98BB-9F5DDB8EF3A8}">
      <dgm:prSet phldrT="[Texto]" custT="1"/>
      <dgm:spPr/>
      <dgm:t>
        <a:bodyPr/>
        <a:lstStyle/>
        <a:p>
          <a:r>
            <a:rPr lang="es-ES" sz="2000" dirty="0"/>
            <a:t>AUTONOMIA PERSONAL</a:t>
          </a:r>
        </a:p>
      </dgm:t>
    </dgm:pt>
    <dgm:pt modelId="{C946AB62-2550-435E-BE94-B1B2D16DDDAB}" type="parTrans" cxnId="{9F449F0F-CC1C-48E3-B291-F061CE924AD1}">
      <dgm:prSet/>
      <dgm:spPr/>
      <dgm:t>
        <a:bodyPr/>
        <a:lstStyle/>
        <a:p>
          <a:endParaRPr lang="es-ES"/>
        </a:p>
      </dgm:t>
    </dgm:pt>
    <dgm:pt modelId="{B469FF57-6BD0-4EA7-96F3-ED6FF270061C}" type="sibTrans" cxnId="{9F449F0F-CC1C-48E3-B291-F061CE924AD1}">
      <dgm:prSet/>
      <dgm:spPr/>
      <dgm:t>
        <a:bodyPr/>
        <a:lstStyle/>
        <a:p>
          <a:endParaRPr lang="es-ES"/>
        </a:p>
      </dgm:t>
    </dgm:pt>
    <dgm:pt modelId="{D2A723B2-B4FD-451B-97B9-1B9D21924C2B}">
      <dgm:prSet phldrT="[Texto]" custT="1"/>
      <dgm:spPr/>
      <dgm:t>
        <a:bodyPr/>
        <a:lstStyle/>
        <a:p>
          <a:r>
            <a:rPr lang="es-ES" sz="2000" dirty="0"/>
            <a:t>SENSORY</a:t>
          </a:r>
        </a:p>
      </dgm:t>
    </dgm:pt>
    <dgm:pt modelId="{7233842C-FC6E-42D6-90A5-DDD993A105DB}" type="parTrans" cxnId="{9E8B822D-BE3F-4694-BAFD-AD341E58BE4C}">
      <dgm:prSet/>
      <dgm:spPr/>
      <dgm:t>
        <a:bodyPr/>
        <a:lstStyle/>
        <a:p>
          <a:endParaRPr lang="es-ES"/>
        </a:p>
      </dgm:t>
    </dgm:pt>
    <dgm:pt modelId="{B2C7167A-4590-4B7D-8F6A-3A826DA533E8}" type="sibTrans" cxnId="{9E8B822D-BE3F-4694-BAFD-AD341E58BE4C}">
      <dgm:prSet/>
      <dgm:spPr/>
      <dgm:t>
        <a:bodyPr/>
        <a:lstStyle/>
        <a:p>
          <a:endParaRPr lang="es-ES"/>
        </a:p>
      </dgm:t>
    </dgm:pt>
    <dgm:pt modelId="{761211F6-69CF-47C7-AA95-6824A932DE50}">
      <dgm:prSet phldrT="[Texto]" custT="1"/>
      <dgm:spPr/>
      <dgm:t>
        <a:bodyPr/>
        <a:lstStyle/>
        <a:p>
          <a:r>
            <a:rPr lang="es-ES" sz="2000" dirty="0"/>
            <a:t>AFECTIVE – SOCIAL</a:t>
          </a:r>
        </a:p>
      </dgm:t>
    </dgm:pt>
    <dgm:pt modelId="{B04D0134-D16C-464D-81B7-CCFE3941CBCF}" type="parTrans" cxnId="{7AC69341-D896-496F-BE01-3DD50F2B2977}">
      <dgm:prSet/>
      <dgm:spPr/>
      <dgm:t>
        <a:bodyPr/>
        <a:lstStyle/>
        <a:p>
          <a:endParaRPr lang="es-ES"/>
        </a:p>
      </dgm:t>
    </dgm:pt>
    <dgm:pt modelId="{4D7BE8C5-D260-4387-9834-A5B08AD03F17}" type="sibTrans" cxnId="{7AC69341-D896-496F-BE01-3DD50F2B2977}">
      <dgm:prSet/>
      <dgm:spPr/>
      <dgm:t>
        <a:bodyPr/>
        <a:lstStyle/>
        <a:p>
          <a:endParaRPr lang="es-ES"/>
        </a:p>
      </dgm:t>
    </dgm:pt>
    <dgm:pt modelId="{995D688D-68C8-45B0-BC21-A2A3756B2500}">
      <dgm:prSet phldrT="[Texto]" custT="1"/>
      <dgm:spPr/>
      <dgm:t>
        <a:bodyPr/>
        <a:lstStyle/>
        <a:p>
          <a:r>
            <a:rPr lang="es-ES" sz="2000" dirty="0"/>
            <a:t>HEALTH AND WELL –BEING</a:t>
          </a:r>
        </a:p>
      </dgm:t>
    </dgm:pt>
    <dgm:pt modelId="{DE7F66F7-31CB-4F7F-A38E-16BDFC24A890}" type="parTrans" cxnId="{109B30ED-88DA-4EEE-A771-9A13EAF15F79}">
      <dgm:prSet/>
      <dgm:spPr/>
      <dgm:t>
        <a:bodyPr/>
        <a:lstStyle/>
        <a:p>
          <a:endParaRPr lang="es-ES"/>
        </a:p>
      </dgm:t>
    </dgm:pt>
    <dgm:pt modelId="{FE461454-8680-4D5E-8AE9-F28BD23DFA37}" type="sibTrans" cxnId="{109B30ED-88DA-4EEE-A771-9A13EAF15F79}">
      <dgm:prSet/>
      <dgm:spPr/>
      <dgm:t>
        <a:bodyPr/>
        <a:lstStyle/>
        <a:p>
          <a:endParaRPr lang="es-ES"/>
        </a:p>
      </dgm:t>
    </dgm:pt>
    <dgm:pt modelId="{D68D15C6-5607-4D5F-8631-57F99C41EA1B}">
      <dgm:prSet phldrT="[Texto]" custT="1"/>
      <dgm:spPr/>
      <dgm:t>
        <a:bodyPr/>
        <a:lstStyle/>
        <a:p>
          <a:r>
            <a:rPr lang="es-ES" sz="2000" dirty="0"/>
            <a:t>PERSONAL AUTONOMY</a:t>
          </a:r>
        </a:p>
      </dgm:t>
    </dgm:pt>
    <dgm:pt modelId="{5D6EDACD-7E78-47FA-94D2-CD12C31305F1}" type="parTrans" cxnId="{634D8E15-45D9-4068-B2EB-C34D9D172870}">
      <dgm:prSet/>
      <dgm:spPr/>
      <dgm:t>
        <a:bodyPr/>
        <a:lstStyle/>
        <a:p>
          <a:endParaRPr lang="es-ES"/>
        </a:p>
      </dgm:t>
    </dgm:pt>
    <dgm:pt modelId="{BA8ADC52-01A4-47DE-8901-903EB06FAC9F}" type="sibTrans" cxnId="{634D8E15-45D9-4068-B2EB-C34D9D172870}">
      <dgm:prSet/>
      <dgm:spPr/>
      <dgm:t>
        <a:bodyPr/>
        <a:lstStyle/>
        <a:p>
          <a:endParaRPr lang="es-ES"/>
        </a:p>
      </dgm:t>
    </dgm:pt>
    <dgm:pt modelId="{F3DBAD1E-A46B-4D2A-88C4-41039CFCD793}" type="pres">
      <dgm:prSet presAssocID="{B4732AB8-D8D7-42BA-A719-D923C6502762}" presName="diagram" presStyleCnt="0">
        <dgm:presLayoutVars>
          <dgm:chPref val="1"/>
          <dgm:dir/>
          <dgm:animOne val="branch"/>
          <dgm:animLvl val="lvl"/>
          <dgm:resizeHandles/>
        </dgm:presLayoutVars>
      </dgm:prSet>
      <dgm:spPr/>
    </dgm:pt>
    <dgm:pt modelId="{B8DCAC53-14BD-418F-8947-3A6875EA1911}" type="pres">
      <dgm:prSet presAssocID="{E2D3CAC7-86F0-4CED-8AEB-FCC37AC592BE}" presName="root" presStyleCnt="0"/>
      <dgm:spPr/>
    </dgm:pt>
    <dgm:pt modelId="{6532CF74-BBA9-4BC9-906F-96B8843A1F9A}" type="pres">
      <dgm:prSet presAssocID="{E2D3CAC7-86F0-4CED-8AEB-FCC37AC592BE}" presName="rootComposite" presStyleCnt="0"/>
      <dgm:spPr/>
    </dgm:pt>
    <dgm:pt modelId="{FCF4E69F-A3F2-4270-8BD2-AED6971ADA14}" type="pres">
      <dgm:prSet presAssocID="{E2D3CAC7-86F0-4CED-8AEB-FCC37AC592BE}" presName="rootText" presStyleLbl="node1" presStyleIdx="0" presStyleCnt="2" custScaleX="387850" custLinFactNeighborX="-2336" custLinFactNeighborY="8749"/>
      <dgm:spPr/>
    </dgm:pt>
    <dgm:pt modelId="{8934CDB1-2628-4651-9403-7B84496554C2}" type="pres">
      <dgm:prSet presAssocID="{E2D3CAC7-86F0-4CED-8AEB-FCC37AC592BE}" presName="rootConnector" presStyleLbl="node1" presStyleIdx="0" presStyleCnt="2"/>
      <dgm:spPr/>
    </dgm:pt>
    <dgm:pt modelId="{DA8781A8-A6E1-4AAA-8982-9DC45237C514}" type="pres">
      <dgm:prSet presAssocID="{E2D3CAC7-86F0-4CED-8AEB-FCC37AC592BE}" presName="childShape" presStyleCnt="0"/>
      <dgm:spPr/>
    </dgm:pt>
    <dgm:pt modelId="{7154AE99-725F-4CC1-BB98-6A696FF7D4AD}" type="pres">
      <dgm:prSet presAssocID="{F802B960-042A-40EF-9C45-9FFFDC4AE9AD}" presName="Name13" presStyleLbl="parChTrans1D2" presStyleIdx="0" presStyleCnt="12"/>
      <dgm:spPr/>
    </dgm:pt>
    <dgm:pt modelId="{5697127F-8FC0-4E53-9182-1D55B92F9372}" type="pres">
      <dgm:prSet presAssocID="{190314E3-34FC-42F4-B7CB-4FD72A596DDA}" presName="childText" presStyleLbl="bgAcc1" presStyleIdx="0" presStyleCnt="12" custScaleX="387850" custLinFactNeighborX="-2920" custLinFactNeighborY="3865">
        <dgm:presLayoutVars>
          <dgm:bulletEnabled val="1"/>
        </dgm:presLayoutVars>
      </dgm:prSet>
      <dgm:spPr/>
    </dgm:pt>
    <dgm:pt modelId="{DAD706E8-AC8E-4E40-8347-8781B4FFD0BB}" type="pres">
      <dgm:prSet presAssocID="{98052D3B-652B-47F9-9CD6-1A12BC6FF5C9}" presName="Name13" presStyleLbl="parChTrans1D2" presStyleIdx="1" presStyleCnt="12"/>
      <dgm:spPr/>
    </dgm:pt>
    <dgm:pt modelId="{76AB01C4-4A14-473A-BC71-6E4E62BF57A2}" type="pres">
      <dgm:prSet presAssocID="{EC838424-913F-49E4-BBEC-F201FC2EAF87}" presName="childText" presStyleLbl="bgAcc1" presStyleIdx="1" presStyleCnt="12" custScaleX="387850" custScaleY="112315" custLinFactNeighborX="-2920" custLinFactNeighborY="3865">
        <dgm:presLayoutVars>
          <dgm:bulletEnabled val="1"/>
        </dgm:presLayoutVars>
      </dgm:prSet>
      <dgm:spPr/>
    </dgm:pt>
    <dgm:pt modelId="{B3A8CC99-4774-4815-ABAB-AB8277309F48}" type="pres">
      <dgm:prSet presAssocID="{7233842C-FC6E-42D6-90A5-DDD993A105DB}" presName="Name13" presStyleLbl="parChTrans1D2" presStyleIdx="2" presStyleCnt="12"/>
      <dgm:spPr/>
    </dgm:pt>
    <dgm:pt modelId="{217C4AC2-8369-40B1-9BC7-31359245A2DA}" type="pres">
      <dgm:prSet presAssocID="{D2A723B2-B4FD-451B-97B9-1B9D21924C2B}" presName="childText" presStyleLbl="bgAcc1" presStyleIdx="2" presStyleCnt="12" custScaleX="387850" custLinFactNeighborX="615" custLinFactNeighborY="9389">
        <dgm:presLayoutVars>
          <dgm:bulletEnabled val="1"/>
        </dgm:presLayoutVars>
      </dgm:prSet>
      <dgm:spPr/>
    </dgm:pt>
    <dgm:pt modelId="{EE492FD7-1E02-4C08-9792-1F5EBB9ABC4D}" type="pres">
      <dgm:prSet presAssocID="{B04D0134-D16C-464D-81B7-CCFE3941CBCF}" presName="Name13" presStyleLbl="parChTrans1D2" presStyleIdx="3" presStyleCnt="12"/>
      <dgm:spPr/>
    </dgm:pt>
    <dgm:pt modelId="{67ECF17F-DD11-4D6A-B4E5-757DDDE8163C}" type="pres">
      <dgm:prSet presAssocID="{761211F6-69CF-47C7-AA95-6824A932DE50}" presName="childText" presStyleLbl="bgAcc1" presStyleIdx="3" presStyleCnt="12" custScaleX="387850" custLinFactNeighborX="615" custLinFactNeighborY="9389">
        <dgm:presLayoutVars>
          <dgm:bulletEnabled val="1"/>
        </dgm:presLayoutVars>
      </dgm:prSet>
      <dgm:spPr/>
    </dgm:pt>
    <dgm:pt modelId="{19112598-624A-4874-99BE-EC56AA3E3918}" type="pres">
      <dgm:prSet presAssocID="{DE7F66F7-31CB-4F7F-A38E-16BDFC24A890}" presName="Name13" presStyleLbl="parChTrans1D2" presStyleIdx="4" presStyleCnt="12"/>
      <dgm:spPr/>
    </dgm:pt>
    <dgm:pt modelId="{C23107E6-0DFE-4473-AC94-4D934F2B0B4F}" type="pres">
      <dgm:prSet presAssocID="{995D688D-68C8-45B0-BC21-A2A3756B2500}" presName="childText" presStyleLbl="bgAcc1" presStyleIdx="4" presStyleCnt="12" custScaleX="387850" custLinFactNeighborX="615" custLinFactNeighborY="9389">
        <dgm:presLayoutVars>
          <dgm:bulletEnabled val="1"/>
        </dgm:presLayoutVars>
      </dgm:prSet>
      <dgm:spPr/>
    </dgm:pt>
    <dgm:pt modelId="{41894F2C-891E-490F-9E6E-59A500BC01D4}" type="pres">
      <dgm:prSet presAssocID="{5D6EDACD-7E78-47FA-94D2-CD12C31305F1}" presName="Name13" presStyleLbl="parChTrans1D2" presStyleIdx="5" presStyleCnt="12"/>
      <dgm:spPr/>
    </dgm:pt>
    <dgm:pt modelId="{8752F336-06C4-4A15-A4FC-9846553D5F73}" type="pres">
      <dgm:prSet presAssocID="{D68D15C6-5607-4D5F-8631-57F99C41EA1B}" presName="childText" presStyleLbl="bgAcc1" presStyleIdx="5" presStyleCnt="12" custScaleX="387850">
        <dgm:presLayoutVars>
          <dgm:bulletEnabled val="1"/>
        </dgm:presLayoutVars>
      </dgm:prSet>
      <dgm:spPr/>
    </dgm:pt>
    <dgm:pt modelId="{0F362DE3-EDF6-4DE0-A6A8-B55D951C952C}" type="pres">
      <dgm:prSet presAssocID="{4125425A-0174-4CE5-B9F3-18342DC92D91}" presName="root" presStyleCnt="0"/>
      <dgm:spPr/>
    </dgm:pt>
    <dgm:pt modelId="{31E28B85-E7F5-453A-B612-72BCE12B13B7}" type="pres">
      <dgm:prSet presAssocID="{4125425A-0174-4CE5-B9F3-18342DC92D91}" presName="rootComposite" presStyleCnt="0"/>
      <dgm:spPr/>
    </dgm:pt>
    <dgm:pt modelId="{44A8F680-3C3B-429F-9142-7BDDC8548A1F}" type="pres">
      <dgm:prSet presAssocID="{4125425A-0174-4CE5-B9F3-18342DC92D91}" presName="rootText" presStyleLbl="node1" presStyleIdx="1" presStyleCnt="2" custScaleX="384584"/>
      <dgm:spPr/>
    </dgm:pt>
    <dgm:pt modelId="{1B8CB4A4-7C78-4118-88F0-3A833145DCF1}" type="pres">
      <dgm:prSet presAssocID="{4125425A-0174-4CE5-B9F3-18342DC92D91}" presName="rootConnector" presStyleLbl="node1" presStyleIdx="1" presStyleCnt="2"/>
      <dgm:spPr/>
    </dgm:pt>
    <dgm:pt modelId="{B666DFD5-A690-464B-BDD1-D0820BA201AD}" type="pres">
      <dgm:prSet presAssocID="{4125425A-0174-4CE5-B9F3-18342DC92D91}" presName="childShape" presStyleCnt="0"/>
      <dgm:spPr/>
    </dgm:pt>
    <dgm:pt modelId="{E008FD56-AF97-4B93-A9C8-38B8B50E9773}" type="pres">
      <dgm:prSet presAssocID="{625350CE-3100-4E14-9182-A9A9FE350B1A}" presName="Name13" presStyleLbl="parChTrans1D2" presStyleIdx="6" presStyleCnt="12"/>
      <dgm:spPr/>
    </dgm:pt>
    <dgm:pt modelId="{0E70C920-3468-4428-A0D9-DC3475AC0F54}" type="pres">
      <dgm:prSet presAssocID="{D761E100-5915-42AE-8C89-F52A17BA12BC}" presName="childText" presStyleLbl="bgAcc1" presStyleIdx="6" presStyleCnt="12" custScaleX="384584">
        <dgm:presLayoutVars>
          <dgm:bulletEnabled val="1"/>
        </dgm:presLayoutVars>
      </dgm:prSet>
      <dgm:spPr/>
    </dgm:pt>
    <dgm:pt modelId="{045F4D32-FE83-483B-89ED-26F59AE8FA79}" type="pres">
      <dgm:prSet presAssocID="{F3C30BE6-2649-4DC4-A0E6-434367DDDC15}" presName="Name13" presStyleLbl="parChTrans1D2" presStyleIdx="7" presStyleCnt="12"/>
      <dgm:spPr/>
    </dgm:pt>
    <dgm:pt modelId="{5B77756E-9FE5-4C81-B1F2-CED4FD9945BB}" type="pres">
      <dgm:prSet presAssocID="{058EE01B-D65F-4907-B8F5-DEF242C6A3E5}" presName="childText" presStyleLbl="bgAcc1" presStyleIdx="7" presStyleCnt="12" custScaleX="384584" custScaleY="112238">
        <dgm:presLayoutVars>
          <dgm:bulletEnabled val="1"/>
        </dgm:presLayoutVars>
      </dgm:prSet>
      <dgm:spPr/>
    </dgm:pt>
    <dgm:pt modelId="{66AE727A-360C-47E9-A8E8-1A2DBC2A6930}" type="pres">
      <dgm:prSet presAssocID="{13A3938C-E242-4BE8-A34D-66389383A990}" presName="Name13" presStyleLbl="parChTrans1D2" presStyleIdx="8" presStyleCnt="12"/>
      <dgm:spPr/>
    </dgm:pt>
    <dgm:pt modelId="{F120729F-02A4-43E1-90F5-D60915F4A2CF}" type="pres">
      <dgm:prSet presAssocID="{1FDEAC5A-EF42-4019-870B-9BA461859735}" presName="childText" presStyleLbl="bgAcc1" presStyleIdx="8" presStyleCnt="12" custScaleX="384584">
        <dgm:presLayoutVars>
          <dgm:bulletEnabled val="1"/>
        </dgm:presLayoutVars>
      </dgm:prSet>
      <dgm:spPr/>
    </dgm:pt>
    <dgm:pt modelId="{F3815FEF-3302-47EB-8D20-A6C4F32FF714}" type="pres">
      <dgm:prSet presAssocID="{D0B8D605-648A-4261-94F5-A3361241D791}" presName="Name13" presStyleLbl="parChTrans1D2" presStyleIdx="9" presStyleCnt="12"/>
      <dgm:spPr/>
    </dgm:pt>
    <dgm:pt modelId="{BAD06259-AE9C-42CF-A607-934E1148FCF7}" type="pres">
      <dgm:prSet presAssocID="{E2C67EA3-E14B-4612-BE8C-D29E93CFAC38}" presName="childText" presStyleLbl="bgAcc1" presStyleIdx="9" presStyleCnt="12" custScaleX="384584">
        <dgm:presLayoutVars>
          <dgm:bulletEnabled val="1"/>
        </dgm:presLayoutVars>
      </dgm:prSet>
      <dgm:spPr/>
    </dgm:pt>
    <dgm:pt modelId="{4581566C-615C-4DEA-9CBA-5E37D9BD5540}" type="pres">
      <dgm:prSet presAssocID="{9FB2B302-98B8-4853-B712-D47F04365ED1}" presName="Name13" presStyleLbl="parChTrans1D2" presStyleIdx="10" presStyleCnt="12"/>
      <dgm:spPr/>
    </dgm:pt>
    <dgm:pt modelId="{6FCD7EFF-696F-4DCB-B4CC-6B3873146493}" type="pres">
      <dgm:prSet presAssocID="{CC076ADE-EFA1-47D6-9396-4A58A767EDE5}" presName="childText" presStyleLbl="bgAcc1" presStyleIdx="10" presStyleCnt="12" custScaleX="384584">
        <dgm:presLayoutVars>
          <dgm:bulletEnabled val="1"/>
        </dgm:presLayoutVars>
      </dgm:prSet>
      <dgm:spPr/>
    </dgm:pt>
    <dgm:pt modelId="{2573A565-9643-4F74-99D0-FA3588E3EBA9}" type="pres">
      <dgm:prSet presAssocID="{C946AB62-2550-435E-BE94-B1B2D16DDDAB}" presName="Name13" presStyleLbl="parChTrans1D2" presStyleIdx="11" presStyleCnt="12"/>
      <dgm:spPr/>
    </dgm:pt>
    <dgm:pt modelId="{D68F2760-69FA-4F50-8486-922BC0043844}" type="pres">
      <dgm:prSet presAssocID="{BCBF3D00-2B03-4C48-98BB-9F5DDB8EF3A8}" presName="childText" presStyleLbl="bgAcc1" presStyleIdx="11" presStyleCnt="12" custScaleX="384584">
        <dgm:presLayoutVars>
          <dgm:bulletEnabled val="1"/>
        </dgm:presLayoutVars>
      </dgm:prSet>
      <dgm:spPr/>
    </dgm:pt>
  </dgm:ptLst>
  <dgm:cxnLst>
    <dgm:cxn modelId="{D4FBD800-44CA-41D4-9BDB-BC4DE6FE96C0}" type="presOf" srcId="{EC838424-913F-49E4-BBEC-F201FC2EAF87}" destId="{76AB01C4-4A14-473A-BC71-6E4E62BF57A2}" srcOrd="0" destOrd="0" presId="urn:microsoft.com/office/officeart/2005/8/layout/hierarchy3"/>
    <dgm:cxn modelId="{20413A09-15C7-4230-BAF0-9EACC19F37F8}" type="presOf" srcId="{7233842C-FC6E-42D6-90A5-DDD993A105DB}" destId="{B3A8CC99-4774-4815-ABAB-AB8277309F48}" srcOrd="0" destOrd="0" presId="urn:microsoft.com/office/officeart/2005/8/layout/hierarchy3"/>
    <dgm:cxn modelId="{F0E4E10A-D447-4A62-90E5-37486EF2D9D8}" type="presOf" srcId="{D68D15C6-5607-4D5F-8631-57F99C41EA1B}" destId="{8752F336-06C4-4A15-A4FC-9846553D5F73}" srcOrd="0" destOrd="0" presId="urn:microsoft.com/office/officeart/2005/8/layout/hierarchy3"/>
    <dgm:cxn modelId="{D982F70E-A6F0-4DF0-8C24-B1BFCFEAF84A}" type="presOf" srcId="{625350CE-3100-4E14-9182-A9A9FE350B1A}" destId="{E008FD56-AF97-4B93-A9C8-38B8B50E9773}" srcOrd="0" destOrd="0" presId="urn:microsoft.com/office/officeart/2005/8/layout/hierarchy3"/>
    <dgm:cxn modelId="{9F449F0F-CC1C-48E3-B291-F061CE924AD1}" srcId="{4125425A-0174-4CE5-B9F3-18342DC92D91}" destId="{BCBF3D00-2B03-4C48-98BB-9F5DDB8EF3A8}" srcOrd="5" destOrd="0" parTransId="{C946AB62-2550-435E-BE94-B1B2D16DDDAB}" sibTransId="{B469FF57-6BD0-4EA7-96F3-ED6FF270061C}"/>
    <dgm:cxn modelId="{90C9D610-06DE-4CD2-8561-22F7BEB5D294}" type="presOf" srcId="{761211F6-69CF-47C7-AA95-6824A932DE50}" destId="{67ECF17F-DD11-4D6A-B4E5-757DDDE8163C}" srcOrd="0" destOrd="0" presId="urn:microsoft.com/office/officeart/2005/8/layout/hierarchy3"/>
    <dgm:cxn modelId="{634D8E15-45D9-4068-B2EB-C34D9D172870}" srcId="{E2D3CAC7-86F0-4CED-8AEB-FCC37AC592BE}" destId="{D68D15C6-5607-4D5F-8631-57F99C41EA1B}" srcOrd="5" destOrd="0" parTransId="{5D6EDACD-7E78-47FA-94D2-CD12C31305F1}" sibTransId="{BA8ADC52-01A4-47DE-8901-903EB06FAC9F}"/>
    <dgm:cxn modelId="{FBB41921-CD93-43B0-95EA-EDAE0F31A10F}" type="presOf" srcId="{4125425A-0174-4CE5-B9F3-18342DC92D91}" destId="{44A8F680-3C3B-429F-9142-7BDDC8548A1F}" srcOrd="0" destOrd="0" presId="urn:microsoft.com/office/officeart/2005/8/layout/hierarchy3"/>
    <dgm:cxn modelId="{B2B88627-FFAC-446D-B26B-4647B21F45E6}" type="presOf" srcId="{E2D3CAC7-86F0-4CED-8AEB-FCC37AC592BE}" destId="{FCF4E69F-A3F2-4270-8BD2-AED6971ADA14}" srcOrd="0" destOrd="0" presId="urn:microsoft.com/office/officeart/2005/8/layout/hierarchy3"/>
    <dgm:cxn modelId="{E9E24228-2BA5-4532-B6EC-DD95F4C647DB}" srcId="{4125425A-0174-4CE5-B9F3-18342DC92D91}" destId="{058EE01B-D65F-4907-B8F5-DEF242C6A3E5}" srcOrd="1" destOrd="0" parTransId="{F3C30BE6-2649-4DC4-A0E6-434367DDDC15}" sibTransId="{96EA964A-36CA-454E-8F29-F8D81272B5C0}"/>
    <dgm:cxn modelId="{CA47A02C-BF55-478D-B9D6-3E19FF29CF6D}" type="presOf" srcId="{BCBF3D00-2B03-4C48-98BB-9F5DDB8EF3A8}" destId="{D68F2760-69FA-4F50-8486-922BC0043844}" srcOrd="0" destOrd="0" presId="urn:microsoft.com/office/officeart/2005/8/layout/hierarchy3"/>
    <dgm:cxn modelId="{9E8B822D-BE3F-4694-BAFD-AD341E58BE4C}" srcId="{E2D3CAC7-86F0-4CED-8AEB-FCC37AC592BE}" destId="{D2A723B2-B4FD-451B-97B9-1B9D21924C2B}" srcOrd="2" destOrd="0" parTransId="{7233842C-FC6E-42D6-90A5-DDD993A105DB}" sibTransId="{B2C7167A-4590-4B7D-8F6A-3A826DA533E8}"/>
    <dgm:cxn modelId="{4161BE2F-797B-4ED6-9235-7F42C25BCEE6}" srcId="{E2D3CAC7-86F0-4CED-8AEB-FCC37AC592BE}" destId="{190314E3-34FC-42F4-B7CB-4FD72A596DDA}" srcOrd="0" destOrd="0" parTransId="{F802B960-042A-40EF-9C45-9FFFDC4AE9AD}" sibTransId="{E39F45BA-FD0B-412A-9CDE-29E5E7596230}"/>
    <dgm:cxn modelId="{44DE6B32-1D55-4D6F-B054-5512C237466A}" srcId="{4125425A-0174-4CE5-B9F3-18342DC92D91}" destId="{E2C67EA3-E14B-4612-BE8C-D29E93CFAC38}" srcOrd="3" destOrd="0" parTransId="{D0B8D605-648A-4261-94F5-A3361241D791}" sibTransId="{87F5FEB9-E5E8-4DEF-A7F4-E0DA593DD214}"/>
    <dgm:cxn modelId="{4389B03B-AB33-4EB6-8FF5-C5C4711BF2C6}" srcId="{B4732AB8-D8D7-42BA-A719-D923C6502762}" destId="{E2D3CAC7-86F0-4CED-8AEB-FCC37AC592BE}" srcOrd="0" destOrd="0" parTransId="{B1AA2CD4-397D-421C-8114-89197A2B72BA}" sibTransId="{F567F778-8BA3-409E-921C-C496EF7DD8D6}"/>
    <dgm:cxn modelId="{A295D83D-5D8D-42EE-8899-EDE8F2DB6BE6}" srcId="{4125425A-0174-4CE5-B9F3-18342DC92D91}" destId="{D761E100-5915-42AE-8C89-F52A17BA12BC}" srcOrd="0" destOrd="0" parTransId="{625350CE-3100-4E14-9182-A9A9FE350B1A}" sibTransId="{6D9D760C-C1FE-4BD7-AC92-20167F67F75B}"/>
    <dgm:cxn modelId="{7AC69341-D896-496F-BE01-3DD50F2B2977}" srcId="{E2D3CAC7-86F0-4CED-8AEB-FCC37AC592BE}" destId="{761211F6-69CF-47C7-AA95-6824A932DE50}" srcOrd="3" destOrd="0" parTransId="{B04D0134-D16C-464D-81B7-CCFE3941CBCF}" sibTransId="{4D7BE8C5-D260-4387-9834-A5B08AD03F17}"/>
    <dgm:cxn modelId="{9B988163-2825-4AD9-8667-DF4DC3C15CA5}" type="presOf" srcId="{5D6EDACD-7E78-47FA-94D2-CD12C31305F1}" destId="{41894F2C-891E-490F-9E6E-59A500BC01D4}" srcOrd="0" destOrd="0" presId="urn:microsoft.com/office/officeart/2005/8/layout/hierarchy3"/>
    <dgm:cxn modelId="{39BC3664-6EA4-4035-9FFB-A5B27631094C}" srcId="{B4732AB8-D8D7-42BA-A719-D923C6502762}" destId="{4125425A-0174-4CE5-B9F3-18342DC92D91}" srcOrd="1" destOrd="0" parTransId="{443AAA0E-B598-4393-BB76-6BF3AC64F0FA}" sibTransId="{2089D06A-7C30-4347-8BF2-99235E4ABBB4}"/>
    <dgm:cxn modelId="{7A66C969-BF8D-41C9-8EF1-DA27A43BDC98}" type="presOf" srcId="{B4732AB8-D8D7-42BA-A719-D923C6502762}" destId="{F3DBAD1E-A46B-4D2A-88C4-41039CFCD793}" srcOrd="0" destOrd="0" presId="urn:microsoft.com/office/officeart/2005/8/layout/hierarchy3"/>
    <dgm:cxn modelId="{CA74AB4A-B641-46FB-A78C-BD96899AC020}" type="presOf" srcId="{13A3938C-E242-4BE8-A34D-66389383A990}" destId="{66AE727A-360C-47E9-A8E8-1A2DBC2A6930}" srcOrd="0" destOrd="0" presId="urn:microsoft.com/office/officeart/2005/8/layout/hierarchy3"/>
    <dgm:cxn modelId="{8553F86C-82BB-4D00-85D7-FA118DF19F5C}" type="presOf" srcId="{9FB2B302-98B8-4853-B712-D47F04365ED1}" destId="{4581566C-615C-4DEA-9CBA-5E37D9BD5540}" srcOrd="0" destOrd="0" presId="urn:microsoft.com/office/officeart/2005/8/layout/hierarchy3"/>
    <dgm:cxn modelId="{DBCAAB4D-C9D1-423C-9D32-F4E03C56CA6A}" type="presOf" srcId="{98052D3B-652B-47F9-9CD6-1A12BC6FF5C9}" destId="{DAD706E8-AC8E-4E40-8347-8781B4FFD0BB}" srcOrd="0" destOrd="0" presId="urn:microsoft.com/office/officeart/2005/8/layout/hierarchy3"/>
    <dgm:cxn modelId="{5BE0856E-285F-4D6A-844E-06B49EE251E7}" srcId="{4125425A-0174-4CE5-B9F3-18342DC92D91}" destId="{CC076ADE-EFA1-47D6-9396-4A58A767EDE5}" srcOrd="4" destOrd="0" parTransId="{9FB2B302-98B8-4853-B712-D47F04365ED1}" sibTransId="{502BCDB2-FF51-4D3E-A230-B6D1B7B27329}"/>
    <dgm:cxn modelId="{78FCAB70-CF73-4C66-B5A0-78EC9F8C7F13}" type="presOf" srcId="{DE7F66F7-31CB-4F7F-A38E-16BDFC24A890}" destId="{19112598-624A-4874-99BE-EC56AA3E3918}" srcOrd="0" destOrd="0" presId="urn:microsoft.com/office/officeart/2005/8/layout/hierarchy3"/>
    <dgm:cxn modelId="{6DD78651-779C-472C-8293-EF51833A00B5}" type="presOf" srcId="{F802B960-042A-40EF-9C45-9FFFDC4AE9AD}" destId="{7154AE99-725F-4CC1-BB98-6A696FF7D4AD}" srcOrd="0" destOrd="0" presId="urn:microsoft.com/office/officeart/2005/8/layout/hierarchy3"/>
    <dgm:cxn modelId="{4446BE73-90E1-4156-8451-8B8B8CF3A39C}" type="presOf" srcId="{190314E3-34FC-42F4-B7CB-4FD72A596DDA}" destId="{5697127F-8FC0-4E53-9182-1D55B92F9372}" srcOrd="0" destOrd="0" presId="urn:microsoft.com/office/officeart/2005/8/layout/hierarchy3"/>
    <dgm:cxn modelId="{4F4F1475-22D2-4323-83B4-60FCFDA5DF25}" type="presOf" srcId="{995D688D-68C8-45B0-BC21-A2A3756B2500}" destId="{C23107E6-0DFE-4473-AC94-4D934F2B0B4F}" srcOrd="0" destOrd="0" presId="urn:microsoft.com/office/officeart/2005/8/layout/hierarchy3"/>
    <dgm:cxn modelId="{EC4AEE87-D5EC-43C8-AEA2-4EEF38797AC3}" type="presOf" srcId="{F3C30BE6-2649-4DC4-A0E6-434367DDDC15}" destId="{045F4D32-FE83-483B-89ED-26F59AE8FA79}" srcOrd="0" destOrd="0" presId="urn:microsoft.com/office/officeart/2005/8/layout/hierarchy3"/>
    <dgm:cxn modelId="{AEB5D999-863D-4433-B80E-E8C8D50F5151}" srcId="{4125425A-0174-4CE5-B9F3-18342DC92D91}" destId="{1FDEAC5A-EF42-4019-870B-9BA461859735}" srcOrd="2" destOrd="0" parTransId="{13A3938C-E242-4BE8-A34D-66389383A990}" sibTransId="{DDD71D97-A529-4A56-8BA7-DF516FA494DC}"/>
    <dgm:cxn modelId="{E4BF3E9E-8C64-43C3-B21E-A5818D224B99}" type="presOf" srcId="{C946AB62-2550-435E-BE94-B1B2D16DDDAB}" destId="{2573A565-9643-4F74-99D0-FA3588E3EBA9}" srcOrd="0" destOrd="0" presId="urn:microsoft.com/office/officeart/2005/8/layout/hierarchy3"/>
    <dgm:cxn modelId="{7D6F80AE-3051-450E-B771-58C2FD58F188}" type="presOf" srcId="{058EE01B-D65F-4907-B8F5-DEF242C6A3E5}" destId="{5B77756E-9FE5-4C81-B1F2-CED4FD9945BB}" srcOrd="0" destOrd="0" presId="urn:microsoft.com/office/officeart/2005/8/layout/hierarchy3"/>
    <dgm:cxn modelId="{592596BD-2F56-4CA1-B5BA-23E697CD96B4}" type="presOf" srcId="{D0B8D605-648A-4261-94F5-A3361241D791}" destId="{F3815FEF-3302-47EB-8D20-A6C4F32FF714}" srcOrd="0" destOrd="0" presId="urn:microsoft.com/office/officeart/2005/8/layout/hierarchy3"/>
    <dgm:cxn modelId="{608F43BE-18F3-4DD3-80B8-45B43AFAA0B2}" type="presOf" srcId="{E2C67EA3-E14B-4612-BE8C-D29E93CFAC38}" destId="{BAD06259-AE9C-42CF-A607-934E1148FCF7}" srcOrd="0" destOrd="0" presId="urn:microsoft.com/office/officeart/2005/8/layout/hierarchy3"/>
    <dgm:cxn modelId="{070807C3-C0E5-48CA-8953-82B76C2BF0A2}" srcId="{E2D3CAC7-86F0-4CED-8AEB-FCC37AC592BE}" destId="{EC838424-913F-49E4-BBEC-F201FC2EAF87}" srcOrd="1" destOrd="0" parTransId="{98052D3B-652B-47F9-9CD6-1A12BC6FF5C9}" sibTransId="{C245B054-7825-4438-9017-FB5034CC8ECA}"/>
    <dgm:cxn modelId="{941819CB-9CF7-4667-BB90-12910E3983FA}" type="presOf" srcId="{E2D3CAC7-86F0-4CED-8AEB-FCC37AC592BE}" destId="{8934CDB1-2628-4651-9403-7B84496554C2}" srcOrd="1" destOrd="0" presId="urn:microsoft.com/office/officeart/2005/8/layout/hierarchy3"/>
    <dgm:cxn modelId="{B4355FE1-EB0B-4B96-A85D-2F9E008A9A19}" type="presOf" srcId="{D761E100-5915-42AE-8C89-F52A17BA12BC}" destId="{0E70C920-3468-4428-A0D9-DC3475AC0F54}" srcOrd="0" destOrd="0" presId="urn:microsoft.com/office/officeart/2005/8/layout/hierarchy3"/>
    <dgm:cxn modelId="{880E44EC-1C54-42FE-9A7C-D5EB93F0340F}" type="presOf" srcId="{CC076ADE-EFA1-47D6-9396-4A58A767EDE5}" destId="{6FCD7EFF-696F-4DCB-B4CC-6B3873146493}" srcOrd="0" destOrd="0" presId="urn:microsoft.com/office/officeart/2005/8/layout/hierarchy3"/>
    <dgm:cxn modelId="{109B30ED-88DA-4EEE-A771-9A13EAF15F79}" srcId="{E2D3CAC7-86F0-4CED-8AEB-FCC37AC592BE}" destId="{995D688D-68C8-45B0-BC21-A2A3756B2500}" srcOrd="4" destOrd="0" parTransId="{DE7F66F7-31CB-4F7F-A38E-16BDFC24A890}" sibTransId="{FE461454-8680-4D5E-8AE9-F28BD23DFA37}"/>
    <dgm:cxn modelId="{66DE4EF0-8869-4C23-A49A-C6638CE7FBF1}" type="presOf" srcId="{D2A723B2-B4FD-451B-97B9-1B9D21924C2B}" destId="{217C4AC2-8369-40B1-9BC7-31359245A2DA}" srcOrd="0" destOrd="0" presId="urn:microsoft.com/office/officeart/2005/8/layout/hierarchy3"/>
    <dgm:cxn modelId="{9DA183FA-3AEB-4774-8DB9-90D7392CC617}" type="presOf" srcId="{1FDEAC5A-EF42-4019-870B-9BA461859735}" destId="{F120729F-02A4-43E1-90F5-D60915F4A2CF}" srcOrd="0" destOrd="0" presId="urn:microsoft.com/office/officeart/2005/8/layout/hierarchy3"/>
    <dgm:cxn modelId="{940285FB-031A-493F-B2FC-3445DDC57CA2}" type="presOf" srcId="{4125425A-0174-4CE5-B9F3-18342DC92D91}" destId="{1B8CB4A4-7C78-4118-88F0-3A833145DCF1}" srcOrd="1" destOrd="0" presId="urn:microsoft.com/office/officeart/2005/8/layout/hierarchy3"/>
    <dgm:cxn modelId="{8EAA2AFD-4D2A-4C2F-9A57-96F964F8726D}" type="presOf" srcId="{B04D0134-D16C-464D-81B7-CCFE3941CBCF}" destId="{EE492FD7-1E02-4C08-9792-1F5EBB9ABC4D}" srcOrd="0" destOrd="0" presId="urn:microsoft.com/office/officeart/2005/8/layout/hierarchy3"/>
    <dgm:cxn modelId="{D7E9B63A-9100-47DD-99A6-B7345C2917B3}" type="presParOf" srcId="{F3DBAD1E-A46B-4D2A-88C4-41039CFCD793}" destId="{B8DCAC53-14BD-418F-8947-3A6875EA1911}" srcOrd="0" destOrd="0" presId="urn:microsoft.com/office/officeart/2005/8/layout/hierarchy3"/>
    <dgm:cxn modelId="{0B9022FB-9B92-4955-853D-6539763A29EC}" type="presParOf" srcId="{B8DCAC53-14BD-418F-8947-3A6875EA1911}" destId="{6532CF74-BBA9-4BC9-906F-96B8843A1F9A}" srcOrd="0" destOrd="0" presId="urn:microsoft.com/office/officeart/2005/8/layout/hierarchy3"/>
    <dgm:cxn modelId="{F5D346F1-86EC-4CC5-82C1-AF1EAD4DE7DA}" type="presParOf" srcId="{6532CF74-BBA9-4BC9-906F-96B8843A1F9A}" destId="{FCF4E69F-A3F2-4270-8BD2-AED6971ADA14}" srcOrd="0" destOrd="0" presId="urn:microsoft.com/office/officeart/2005/8/layout/hierarchy3"/>
    <dgm:cxn modelId="{12FF1685-3C12-429E-B4C0-1B0755F46C98}" type="presParOf" srcId="{6532CF74-BBA9-4BC9-906F-96B8843A1F9A}" destId="{8934CDB1-2628-4651-9403-7B84496554C2}" srcOrd="1" destOrd="0" presId="urn:microsoft.com/office/officeart/2005/8/layout/hierarchy3"/>
    <dgm:cxn modelId="{9C7566AC-4111-4131-BB17-9434B7EC5ED0}" type="presParOf" srcId="{B8DCAC53-14BD-418F-8947-3A6875EA1911}" destId="{DA8781A8-A6E1-4AAA-8982-9DC45237C514}" srcOrd="1" destOrd="0" presId="urn:microsoft.com/office/officeart/2005/8/layout/hierarchy3"/>
    <dgm:cxn modelId="{7B2659ED-B8ED-4FBB-85AF-5DACB4BEA6F6}" type="presParOf" srcId="{DA8781A8-A6E1-4AAA-8982-9DC45237C514}" destId="{7154AE99-725F-4CC1-BB98-6A696FF7D4AD}" srcOrd="0" destOrd="0" presId="urn:microsoft.com/office/officeart/2005/8/layout/hierarchy3"/>
    <dgm:cxn modelId="{23099EF1-FCDE-4955-8F3F-9E4BEC63BD3C}" type="presParOf" srcId="{DA8781A8-A6E1-4AAA-8982-9DC45237C514}" destId="{5697127F-8FC0-4E53-9182-1D55B92F9372}" srcOrd="1" destOrd="0" presId="urn:microsoft.com/office/officeart/2005/8/layout/hierarchy3"/>
    <dgm:cxn modelId="{1942CB87-0133-4F0E-BFF3-C28C13D41B7C}" type="presParOf" srcId="{DA8781A8-A6E1-4AAA-8982-9DC45237C514}" destId="{DAD706E8-AC8E-4E40-8347-8781B4FFD0BB}" srcOrd="2" destOrd="0" presId="urn:microsoft.com/office/officeart/2005/8/layout/hierarchy3"/>
    <dgm:cxn modelId="{5AE4FDD9-A994-4359-873D-C91583DDDC57}" type="presParOf" srcId="{DA8781A8-A6E1-4AAA-8982-9DC45237C514}" destId="{76AB01C4-4A14-473A-BC71-6E4E62BF57A2}" srcOrd="3" destOrd="0" presId="urn:microsoft.com/office/officeart/2005/8/layout/hierarchy3"/>
    <dgm:cxn modelId="{AEC1AAE2-C5C9-4329-BA81-536DCB1EF05A}" type="presParOf" srcId="{DA8781A8-A6E1-4AAA-8982-9DC45237C514}" destId="{B3A8CC99-4774-4815-ABAB-AB8277309F48}" srcOrd="4" destOrd="0" presId="urn:microsoft.com/office/officeart/2005/8/layout/hierarchy3"/>
    <dgm:cxn modelId="{987F5BDE-B1FD-4A1A-AF53-A3DF67127E3F}" type="presParOf" srcId="{DA8781A8-A6E1-4AAA-8982-9DC45237C514}" destId="{217C4AC2-8369-40B1-9BC7-31359245A2DA}" srcOrd="5" destOrd="0" presId="urn:microsoft.com/office/officeart/2005/8/layout/hierarchy3"/>
    <dgm:cxn modelId="{07E51A54-BF6A-4AA7-A900-FBE207E7C058}" type="presParOf" srcId="{DA8781A8-A6E1-4AAA-8982-9DC45237C514}" destId="{EE492FD7-1E02-4C08-9792-1F5EBB9ABC4D}" srcOrd="6" destOrd="0" presId="urn:microsoft.com/office/officeart/2005/8/layout/hierarchy3"/>
    <dgm:cxn modelId="{773A129B-143A-402E-9EF9-A6EB2835F874}" type="presParOf" srcId="{DA8781A8-A6E1-4AAA-8982-9DC45237C514}" destId="{67ECF17F-DD11-4D6A-B4E5-757DDDE8163C}" srcOrd="7" destOrd="0" presId="urn:microsoft.com/office/officeart/2005/8/layout/hierarchy3"/>
    <dgm:cxn modelId="{E37E717E-857E-492E-97D9-E7B9ED96BCC0}" type="presParOf" srcId="{DA8781A8-A6E1-4AAA-8982-9DC45237C514}" destId="{19112598-624A-4874-99BE-EC56AA3E3918}" srcOrd="8" destOrd="0" presId="urn:microsoft.com/office/officeart/2005/8/layout/hierarchy3"/>
    <dgm:cxn modelId="{CE60162A-8D58-4247-8E8F-B0D413723B5B}" type="presParOf" srcId="{DA8781A8-A6E1-4AAA-8982-9DC45237C514}" destId="{C23107E6-0DFE-4473-AC94-4D934F2B0B4F}" srcOrd="9" destOrd="0" presId="urn:microsoft.com/office/officeart/2005/8/layout/hierarchy3"/>
    <dgm:cxn modelId="{FB816C45-62A6-4742-BAC1-3EA52D85EEA3}" type="presParOf" srcId="{DA8781A8-A6E1-4AAA-8982-9DC45237C514}" destId="{41894F2C-891E-490F-9E6E-59A500BC01D4}" srcOrd="10" destOrd="0" presId="urn:microsoft.com/office/officeart/2005/8/layout/hierarchy3"/>
    <dgm:cxn modelId="{943C1DA9-0D60-4E63-A115-D2B4D8C6B09B}" type="presParOf" srcId="{DA8781A8-A6E1-4AAA-8982-9DC45237C514}" destId="{8752F336-06C4-4A15-A4FC-9846553D5F73}" srcOrd="11" destOrd="0" presId="urn:microsoft.com/office/officeart/2005/8/layout/hierarchy3"/>
    <dgm:cxn modelId="{2BE39FA1-5E26-4320-ABC6-C43CB3D81B9D}" type="presParOf" srcId="{F3DBAD1E-A46B-4D2A-88C4-41039CFCD793}" destId="{0F362DE3-EDF6-4DE0-A6A8-B55D951C952C}" srcOrd="1" destOrd="0" presId="urn:microsoft.com/office/officeart/2005/8/layout/hierarchy3"/>
    <dgm:cxn modelId="{77BE9BEA-86A0-4A6A-9352-7C2F793CC780}" type="presParOf" srcId="{0F362DE3-EDF6-4DE0-A6A8-B55D951C952C}" destId="{31E28B85-E7F5-453A-B612-72BCE12B13B7}" srcOrd="0" destOrd="0" presId="urn:microsoft.com/office/officeart/2005/8/layout/hierarchy3"/>
    <dgm:cxn modelId="{6D8723E9-5410-4536-8DF0-B31250CC3E1E}" type="presParOf" srcId="{31E28B85-E7F5-453A-B612-72BCE12B13B7}" destId="{44A8F680-3C3B-429F-9142-7BDDC8548A1F}" srcOrd="0" destOrd="0" presId="urn:microsoft.com/office/officeart/2005/8/layout/hierarchy3"/>
    <dgm:cxn modelId="{7779F47E-E19A-4D74-B3F8-3BC7F2F1FE0E}" type="presParOf" srcId="{31E28B85-E7F5-453A-B612-72BCE12B13B7}" destId="{1B8CB4A4-7C78-4118-88F0-3A833145DCF1}" srcOrd="1" destOrd="0" presId="urn:microsoft.com/office/officeart/2005/8/layout/hierarchy3"/>
    <dgm:cxn modelId="{4A8FE3A7-C13B-4ED6-A350-BB031967AE9E}" type="presParOf" srcId="{0F362DE3-EDF6-4DE0-A6A8-B55D951C952C}" destId="{B666DFD5-A690-464B-BDD1-D0820BA201AD}" srcOrd="1" destOrd="0" presId="urn:microsoft.com/office/officeart/2005/8/layout/hierarchy3"/>
    <dgm:cxn modelId="{E214EB6A-D347-4D22-A223-0D210F5B8B2C}" type="presParOf" srcId="{B666DFD5-A690-464B-BDD1-D0820BA201AD}" destId="{E008FD56-AF97-4B93-A9C8-38B8B50E9773}" srcOrd="0" destOrd="0" presId="urn:microsoft.com/office/officeart/2005/8/layout/hierarchy3"/>
    <dgm:cxn modelId="{DBF91EB0-FC43-4AF7-B9E6-3A8E49DB6B02}" type="presParOf" srcId="{B666DFD5-A690-464B-BDD1-D0820BA201AD}" destId="{0E70C920-3468-4428-A0D9-DC3475AC0F54}" srcOrd="1" destOrd="0" presId="urn:microsoft.com/office/officeart/2005/8/layout/hierarchy3"/>
    <dgm:cxn modelId="{7C695EFE-AC02-4B8A-B8C2-EA6D43F797E6}" type="presParOf" srcId="{B666DFD5-A690-464B-BDD1-D0820BA201AD}" destId="{045F4D32-FE83-483B-89ED-26F59AE8FA79}" srcOrd="2" destOrd="0" presId="urn:microsoft.com/office/officeart/2005/8/layout/hierarchy3"/>
    <dgm:cxn modelId="{B18D5479-61E4-4524-88CD-F665F4C169E7}" type="presParOf" srcId="{B666DFD5-A690-464B-BDD1-D0820BA201AD}" destId="{5B77756E-9FE5-4C81-B1F2-CED4FD9945BB}" srcOrd="3" destOrd="0" presId="urn:microsoft.com/office/officeart/2005/8/layout/hierarchy3"/>
    <dgm:cxn modelId="{C01329F1-9AE0-4064-BBE5-64548ED70371}" type="presParOf" srcId="{B666DFD5-A690-464B-BDD1-D0820BA201AD}" destId="{66AE727A-360C-47E9-A8E8-1A2DBC2A6930}" srcOrd="4" destOrd="0" presId="urn:microsoft.com/office/officeart/2005/8/layout/hierarchy3"/>
    <dgm:cxn modelId="{1BC25F3E-0634-48EC-B858-B2A86D2126ED}" type="presParOf" srcId="{B666DFD5-A690-464B-BDD1-D0820BA201AD}" destId="{F120729F-02A4-43E1-90F5-D60915F4A2CF}" srcOrd="5" destOrd="0" presId="urn:microsoft.com/office/officeart/2005/8/layout/hierarchy3"/>
    <dgm:cxn modelId="{F42C7BCD-12C9-4906-9059-D2E4D2928BAC}" type="presParOf" srcId="{B666DFD5-A690-464B-BDD1-D0820BA201AD}" destId="{F3815FEF-3302-47EB-8D20-A6C4F32FF714}" srcOrd="6" destOrd="0" presId="urn:microsoft.com/office/officeart/2005/8/layout/hierarchy3"/>
    <dgm:cxn modelId="{168EB761-316A-486E-BCC1-85D3CEBA248D}" type="presParOf" srcId="{B666DFD5-A690-464B-BDD1-D0820BA201AD}" destId="{BAD06259-AE9C-42CF-A607-934E1148FCF7}" srcOrd="7" destOrd="0" presId="urn:microsoft.com/office/officeart/2005/8/layout/hierarchy3"/>
    <dgm:cxn modelId="{2DE06A3B-822A-4A5D-8F79-C36CED8D03C7}" type="presParOf" srcId="{B666DFD5-A690-464B-BDD1-D0820BA201AD}" destId="{4581566C-615C-4DEA-9CBA-5E37D9BD5540}" srcOrd="8" destOrd="0" presId="urn:microsoft.com/office/officeart/2005/8/layout/hierarchy3"/>
    <dgm:cxn modelId="{309E5816-8129-4D7C-A44B-B40DDBA139BF}" type="presParOf" srcId="{B666DFD5-A690-464B-BDD1-D0820BA201AD}" destId="{6FCD7EFF-696F-4DCB-B4CC-6B3873146493}" srcOrd="9" destOrd="0" presId="urn:microsoft.com/office/officeart/2005/8/layout/hierarchy3"/>
    <dgm:cxn modelId="{6FBACDB4-0DB0-4A35-8E39-592D1977F288}" type="presParOf" srcId="{B666DFD5-A690-464B-BDD1-D0820BA201AD}" destId="{2573A565-9643-4F74-99D0-FA3588E3EBA9}" srcOrd="10" destOrd="0" presId="urn:microsoft.com/office/officeart/2005/8/layout/hierarchy3"/>
    <dgm:cxn modelId="{1404E5B9-2AA2-4F69-B4DD-8FBBF841D392}" type="presParOf" srcId="{B666DFD5-A690-464B-BDD1-D0820BA201AD}" destId="{D68F2760-69FA-4F50-8486-922BC0043844}" srcOrd="11" destOrd="0" presId="urn:microsoft.com/office/officeart/2005/8/layout/hierarchy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4E69F-A3F2-4270-8BD2-AED6971ADA14}">
      <dsp:nvSpPr>
        <dsp:cNvPr id="0" name=""/>
        <dsp:cNvSpPr/>
      </dsp:nvSpPr>
      <dsp:spPr>
        <a:xfrm>
          <a:off x="448674" y="44041"/>
          <a:ext cx="3897491" cy="50244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kern="1200" dirty="0"/>
            <a:t>AREAS</a:t>
          </a:r>
        </a:p>
      </dsp:txBody>
      <dsp:txXfrm>
        <a:off x="463390" y="58757"/>
        <a:ext cx="3868059" cy="473016"/>
      </dsp:txXfrm>
    </dsp:sp>
    <dsp:sp modelId="{7154AE99-725F-4CC1-BB98-6A696FF7D4AD}">
      <dsp:nvSpPr>
        <dsp:cNvPr id="0" name=""/>
        <dsp:cNvSpPr/>
      </dsp:nvSpPr>
      <dsp:spPr>
        <a:xfrm>
          <a:off x="838423" y="546490"/>
          <a:ext cx="389749" cy="352296"/>
        </a:xfrm>
        <a:custGeom>
          <a:avLst/>
          <a:gdLst/>
          <a:ahLst/>
          <a:cxnLst/>
          <a:rect l="0" t="0" r="0" b="0"/>
          <a:pathLst>
            <a:path>
              <a:moveTo>
                <a:pt x="0" y="0"/>
              </a:moveTo>
              <a:lnTo>
                <a:pt x="0" y="352296"/>
              </a:lnTo>
              <a:lnTo>
                <a:pt x="389749" y="35229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97127F-8FC0-4E53-9182-1D55B92F9372}">
      <dsp:nvSpPr>
        <dsp:cNvPr id="0" name=""/>
        <dsp:cNvSpPr/>
      </dsp:nvSpPr>
      <dsp:spPr>
        <a:xfrm>
          <a:off x="1228173" y="647562"/>
          <a:ext cx="3117993"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COGNITIVE</a:t>
          </a:r>
        </a:p>
      </dsp:txBody>
      <dsp:txXfrm>
        <a:off x="1242889" y="662278"/>
        <a:ext cx="3088561" cy="473016"/>
      </dsp:txXfrm>
    </dsp:sp>
    <dsp:sp modelId="{DAD706E8-AC8E-4E40-8347-8781B4FFD0BB}">
      <dsp:nvSpPr>
        <dsp:cNvPr id="0" name=""/>
        <dsp:cNvSpPr/>
      </dsp:nvSpPr>
      <dsp:spPr>
        <a:xfrm>
          <a:off x="838423" y="546490"/>
          <a:ext cx="389749" cy="1011295"/>
        </a:xfrm>
        <a:custGeom>
          <a:avLst/>
          <a:gdLst/>
          <a:ahLst/>
          <a:cxnLst/>
          <a:rect l="0" t="0" r="0" b="0"/>
          <a:pathLst>
            <a:path>
              <a:moveTo>
                <a:pt x="0" y="0"/>
              </a:moveTo>
              <a:lnTo>
                <a:pt x="0" y="1011295"/>
              </a:lnTo>
              <a:lnTo>
                <a:pt x="389749" y="101129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AB01C4-4A14-473A-BC71-6E4E62BF57A2}">
      <dsp:nvSpPr>
        <dsp:cNvPr id="0" name=""/>
        <dsp:cNvSpPr/>
      </dsp:nvSpPr>
      <dsp:spPr>
        <a:xfrm>
          <a:off x="1228173" y="1275622"/>
          <a:ext cx="3117993" cy="56432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COMUNICATION AND LANGUAGE</a:t>
          </a:r>
        </a:p>
      </dsp:txBody>
      <dsp:txXfrm>
        <a:off x="1244701" y="1292150"/>
        <a:ext cx="3084937" cy="531268"/>
      </dsp:txXfrm>
    </dsp:sp>
    <dsp:sp modelId="{B3A8CC99-4774-4815-ABAB-AB8277309F48}">
      <dsp:nvSpPr>
        <dsp:cNvPr id="0" name=""/>
        <dsp:cNvSpPr/>
      </dsp:nvSpPr>
      <dsp:spPr>
        <a:xfrm>
          <a:off x="838423" y="546490"/>
          <a:ext cx="418167" cy="1698049"/>
        </a:xfrm>
        <a:custGeom>
          <a:avLst/>
          <a:gdLst/>
          <a:ahLst/>
          <a:cxnLst/>
          <a:rect l="0" t="0" r="0" b="0"/>
          <a:pathLst>
            <a:path>
              <a:moveTo>
                <a:pt x="0" y="0"/>
              </a:moveTo>
              <a:lnTo>
                <a:pt x="0" y="1698049"/>
              </a:lnTo>
              <a:lnTo>
                <a:pt x="418167" y="1698049"/>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7C4AC2-8369-40B1-9BC7-31359245A2DA}">
      <dsp:nvSpPr>
        <dsp:cNvPr id="0" name=""/>
        <dsp:cNvSpPr/>
      </dsp:nvSpPr>
      <dsp:spPr>
        <a:xfrm>
          <a:off x="1256591" y="1993314"/>
          <a:ext cx="3117993"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SENSORY</a:t>
          </a:r>
        </a:p>
      </dsp:txBody>
      <dsp:txXfrm>
        <a:off x="1271307" y="2008030"/>
        <a:ext cx="3088561" cy="473016"/>
      </dsp:txXfrm>
    </dsp:sp>
    <dsp:sp modelId="{EE492FD7-1E02-4C08-9792-1F5EBB9ABC4D}">
      <dsp:nvSpPr>
        <dsp:cNvPr id="0" name=""/>
        <dsp:cNvSpPr/>
      </dsp:nvSpPr>
      <dsp:spPr>
        <a:xfrm>
          <a:off x="838423" y="546490"/>
          <a:ext cx="418167" cy="2326109"/>
        </a:xfrm>
        <a:custGeom>
          <a:avLst/>
          <a:gdLst/>
          <a:ahLst/>
          <a:cxnLst/>
          <a:rect l="0" t="0" r="0" b="0"/>
          <a:pathLst>
            <a:path>
              <a:moveTo>
                <a:pt x="0" y="0"/>
              </a:moveTo>
              <a:lnTo>
                <a:pt x="0" y="2326109"/>
              </a:lnTo>
              <a:lnTo>
                <a:pt x="418167" y="2326109"/>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ECF17F-DD11-4D6A-B4E5-757DDDE8163C}">
      <dsp:nvSpPr>
        <dsp:cNvPr id="0" name=""/>
        <dsp:cNvSpPr/>
      </dsp:nvSpPr>
      <dsp:spPr>
        <a:xfrm>
          <a:off x="1256591" y="2621375"/>
          <a:ext cx="3117993"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AFECTIVE – SOCIAL</a:t>
          </a:r>
        </a:p>
      </dsp:txBody>
      <dsp:txXfrm>
        <a:off x="1271307" y="2636091"/>
        <a:ext cx="3088561" cy="473016"/>
      </dsp:txXfrm>
    </dsp:sp>
    <dsp:sp modelId="{19112598-624A-4874-99BE-EC56AA3E3918}">
      <dsp:nvSpPr>
        <dsp:cNvPr id="0" name=""/>
        <dsp:cNvSpPr/>
      </dsp:nvSpPr>
      <dsp:spPr>
        <a:xfrm>
          <a:off x="838423" y="546490"/>
          <a:ext cx="418167" cy="2954169"/>
        </a:xfrm>
        <a:custGeom>
          <a:avLst/>
          <a:gdLst/>
          <a:ahLst/>
          <a:cxnLst/>
          <a:rect l="0" t="0" r="0" b="0"/>
          <a:pathLst>
            <a:path>
              <a:moveTo>
                <a:pt x="0" y="0"/>
              </a:moveTo>
              <a:lnTo>
                <a:pt x="0" y="2954169"/>
              </a:lnTo>
              <a:lnTo>
                <a:pt x="418167" y="2954169"/>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107E6-0DFE-4473-AC94-4D934F2B0B4F}">
      <dsp:nvSpPr>
        <dsp:cNvPr id="0" name=""/>
        <dsp:cNvSpPr/>
      </dsp:nvSpPr>
      <dsp:spPr>
        <a:xfrm>
          <a:off x="1256591" y="3249435"/>
          <a:ext cx="3117993"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HEALTH AND WELL –BEING</a:t>
          </a:r>
        </a:p>
      </dsp:txBody>
      <dsp:txXfrm>
        <a:off x="1271307" y="3264151"/>
        <a:ext cx="3088561" cy="473016"/>
      </dsp:txXfrm>
    </dsp:sp>
    <dsp:sp modelId="{41894F2C-891E-490F-9E6E-59A500BC01D4}">
      <dsp:nvSpPr>
        <dsp:cNvPr id="0" name=""/>
        <dsp:cNvSpPr/>
      </dsp:nvSpPr>
      <dsp:spPr>
        <a:xfrm>
          <a:off x="838423" y="546490"/>
          <a:ext cx="413223" cy="3535055"/>
        </a:xfrm>
        <a:custGeom>
          <a:avLst/>
          <a:gdLst/>
          <a:ahLst/>
          <a:cxnLst/>
          <a:rect l="0" t="0" r="0" b="0"/>
          <a:pathLst>
            <a:path>
              <a:moveTo>
                <a:pt x="0" y="0"/>
              </a:moveTo>
              <a:lnTo>
                <a:pt x="0" y="3535055"/>
              </a:lnTo>
              <a:lnTo>
                <a:pt x="413223" y="353505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52F336-06C4-4A15-A4FC-9846553D5F73}">
      <dsp:nvSpPr>
        <dsp:cNvPr id="0" name=""/>
        <dsp:cNvSpPr/>
      </dsp:nvSpPr>
      <dsp:spPr>
        <a:xfrm>
          <a:off x="1251647" y="3830321"/>
          <a:ext cx="3117993"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PERSONAL AUTONOMY</a:t>
          </a:r>
        </a:p>
      </dsp:txBody>
      <dsp:txXfrm>
        <a:off x="1266363" y="3845037"/>
        <a:ext cx="3088561" cy="473016"/>
      </dsp:txXfrm>
    </dsp:sp>
    <dsp:sp modelId="{44A8F680-3C3B-429F-9142-7BDDC8548A1F}">
      <dsp:nvSpPr>
        <dsp:cNvPr id="0" name=""/>
        <dsp:cNvSpPr/>
      </dsp:nvSpPr>
      <dsp:spPr>
        <a:xfrm>
          <a:off x="4620864" y="82"/>
          <a:ext cx="3864671" cy="50244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kern="1200" dirty="0"/>
            <a:t>AMBITOS</a:t>
          </a:r>
        </a:p>
      </dsp:txBody>
      <dsp:txXfrm>
        <a:off x="4635580" y="14798"/>
        <a:ext cx="3835239" cy="473016"/>
      </dsp:txXfrm>
    </dsp:sp>
    <dsp:sp modelId="{E008FD56-AF97-4B93-A9C8-38B8B50E9773}">
      <dsp:nvSpPr>
        <dsp:cNvPr id="0" name=""/>
        <dsp:cNvSpPr/>
      </dsp:nvSpPr>
      <dsp:spPr>
        <a:xfrm>
          <a:off x="5007331" y="502530"/>
          <a:ext cx="386467" cy="376836"/>
        </a:xfrm>
        <a:custGeom>
          <a:avLst/>
          <a:gdLst/>
          <a:ahLst/>
          <a:cxnLst/>
          <a:rect l="0" t="0" r="0" b="0"/>
          <a:pathLst>
            <a:path>
              <a:moveTo>
                <a:pt x="0" y="0"/>
              </a:moveTo>
              <a:lnTo>
                <a:pt x="0" y="376836"/>
              </a:lnTo>
              <a:lnTo>
                <a:pt x="386467" y="37683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70C920-3468-4428-A0D9-DC3475AC0F54}">
      <dsp:nvSpPr>
        <dsp:cNvPr id="0" name=""/>
        <dsp:cNvSpPr/>
      </dsp:nvSpPr>
      <dsp:spPr>
        <a:xfrm>
          <a:off x="5393798" y="628142"/>
          <a:ext cx="3091737"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CONGNITIVO</a:t>
          </a:r>
        </a:p>
      </dsp:txBody>
      <dsp:txXfrm>
        <a:off x="5408514" y="642858"/>
        <a:ext cx="3062305" cy="473016"/>
      </dsp:txXfrm>
    </dsp:sp>
    <dsp:sp modelId="{045F4D32-FE83-483B-89ED-26F59AE8FA79}">
      <dsp:nvSpPr>
        <dsp:cNvPr id="0" name=""/>
        <dsp:cNvSpPr/>
      </dsp:nvSpPr>
      <dsp:spPr>
        <a:xfrm>
          <a:off x="5007331" y="502530"/>
          <a:ext cx="386467" cy="1035641"/>
        </a:xfrm>
        <a:custGeom>
          <a:avLst/>
          <a:gdLst/>
          <a:ahLst/>
          <a:cxnLst/>
          <a:rect l="0" t="0" r="0" b="0"/>
          <a:pathLst>
            <a:path>
              <a:moveTo>
                <a:pt x="0" y="0"/>
              </a:moveTo>
              <a:lnTo>
                <a:pt x="0" y="1035641"/>
              </a:lnTo>
              <a:lnTo>
                <a:pt x="386467" y="103564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77756E-9FE5-4C81-B1F2-CED4FD9945BB}">
      <dsp:nvSpPr>
        <dsp:cNvPr id="0" name=""/>
        <dsp:cNvSpPr/>
      </dsp:nvSpPr>
      <dsp:spPr>
        <a:xfrm>
          <a:off x="5393798" y="1256203"/>
          <a:ext cx="3091737" cy="563937"/>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COMUNICACIÓN Y LENGUAJE</a:t>
          </a:r>
        </a:p>
      </dsp:txBody>
      <dsp:txXfrm>
        <a:off x="5410315" y="1272720"/>
        <a:ext cx="3058703" cy="530903"/>
      </dsp:txXfrm>
    </dsp:sp>
    <dsp:sp modelId="{66AE727A-360C-47E9-A8E8-1A2DBC2A6930}">
      <dsp:nvSpPr>
        <dsp:cNvPr id="0" name=""/>
        <dsp:cNvSpPr/>
      </dsp:nvSpPr>
      <dsp:spPr>
        <a:xfrm>
          <a:off x="5007331" y="502530"/>
          <a:ext cx="386467" cy="1694446"/>
        </a:xfrm>
        <a:custGeom>
          <a:avLst/>
          <a:gdLst/>
          <a:ahLst/>
          <a:cxnLst/>
          <a:rect l="0" t="0" r="0" b="0"/>
          <a:pathLst>
            <a:path>
              <a:moveTo>
                <a:pt x="0" y="0"/>
              </a:moveTo>
              <a:lnTo>
                <a:pt x="0" y="1694446"/>
              </a:lnTo>
              <a:lnTo>
                <a:pt x="386467" y="169444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20729F-02A4-43E1-90F5-D60915F4A2CF}">
      <dsp:nvSpPr>
        <dsp:cNvPr id="0" name=""/>
        <dsp:cNvSpPr/>
      </dsp:nvSpPr>
      <dsp:spPr>
        <a:xfrm>
          <a:off x="5393798" y="1945753"/>
          <a:ext cx="3091737"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SENSORIAL</a:t>
          </a:r>
        </a:p>
      </dsp:txBody>
      <dsp:txXfrm>
        <a:off x="5408514" y="1960469"/>
        <a:ext cx="3062305" cy="473016"/>
      </dsp:txXfrm>
    </dsp:sp>
    <dsp:sp modelId="{F3815FEF-3302-47EB-8D20-A6C4F32FF714}">
      <dsp:nvSpPr>
        <dsp:cNvPr id="0" name=""/>
        <dsp:cNvSpPr/>
      </dsp:nvSpPr>
      <dsp:spPr>
        <a:xfrm>
          <a:off x="5007331" y="502530"/>
          <a:ext cx="386467" cy="2322506"/>
        </a:xfrm>
        <a:custGeom>
          <a:avLst/>
          <a:gdLst/>
          <a:ahLst/>
          <a:cxnLst/>
          <a:rect l="0" t="0" r="0" b="0"/>
          <a:pathLst>
            <a:path>
              <a:moveTo>
                <a:pt x="0" y="0"/>
              </a:moveTo>
              <a:lnTo>
                <a:pt x="0" y="2322506"/>
              </a:lnTo>
              <a:lnTo>
                <a:pt x="386467" y="232250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D06259-AE9C-42CF-A607-934E1148FCF7}">
      <dsp:nvSpPr>
        <dsp:cNvPr id="0" name=""/>
        <dsp:cNvSpPr/>
      </dsp:nvSpPr>
      <dsp:spPr>
        <a:xfrm>
          <a:off x="5393798" y="2573813"/>
          <a:ext cx="3091737"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AFECTIVO SOCIAL</a:t>
          </a:r>
        </a:p>
      </dsp:txBody>
      <dsp:txXfrm>
        <a:off x="5408514" y="2588529"/>
        <a:ext cx="3062305" cy="473016"/>
      </dsp:txXfrm>
    </dsp:sp>
    <dsp:sp modelId="{4581566C-615C-4DEA-9CBA-5E37D9BD5540}">
      <dsp:nvSpPr>
        <dsp:cNvPr id="0" name=""/>
        <dsp:cNvSpPr/>
      </dsp:nvSpPr>
      <dsp:spPr>
        <a:xfrm>
          <a:off x="5007331" y="502530"/>
          <a:ext cx="386467" cy="2950567"/>
        </a:xfrm>
        <a:custGeom>
          <a:avLst/>
          <a:gdLst/>
          <a:ahLst/>
          <a:cxnLst/>
          <a:rect l="0" t="0" r="0" b="0"/>
          <a:pathLst>
            <a:path>
              <a:moveTo>
                <a:pt x="0" y="0"/>
              </a:moveTo>
              <a:lnTo>
                <a:pt x="0" y="2950567"/>
              </a:lnTo>
              <a:lnTo>
                <a:pt x="386467" y="295056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CD7EFF-696F-4DCB-B4CC-6B3873146493}">
      <dsp:nvSpPr>
        <dsp:cNvPr id="0" name=""/>
        <dsp:cNvSpPr/>
      </dsp:nvSpPr>
      <dsp:spPr>
        <a:xfrm>
          <a:off x="5393798" y="3201873"/>
          <a:ext cx="3091737"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SALUD Y BIENESTAR</a:t>
          </a:r>
        </a:p>
      </dsp:txBody>
      <dsp:txXfrm>
        <a:off x="5408514" y="3216589"/>
        <a:ext cx="3062305" cy="473016"/>
      </dsp:txXfrm>
    </dsp:sp>
    <dsp:sp modelId="{2573A565-9643-4F74-99D0-FA3588E3EBA9}">
      <dsp:nvSpPr>
        <dsp:cNvPr id="0" name=""/>
        <dsp:cNvSpPr/>
      </dsp:nvSpPr>
      <dsp:spPr>
        <a:xfrm>
          <a:off x="5007331" y="502530"/>
          <a:ext cx="386467" cy="3578627"/>
        </a:xfrm>
        <a:custGeom>
          <a:avLst/>
          <a:gdLst/>
          <a:ahLst/>
          <a:cxnLst/>
          <a:rect l="0" t="0" r="0" b="0"/>
          <a:pathLst>
            <a:path>
              <a:moveTo>
                <a:pt x="0" y="0"/>
              </a:moveTo>
              <a:lnTo>
                <a:pt x="0" y="3578627"/>
              </a:lnTo>
              <a:lnTo>
                <a:pt x="386467" y="357862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8F2760-69FA-4F50-8486-922BC0043844}">
      <dsp:nvSpPr>
        <dsp:cNvPr id="0" name=""/>
        <dsp:cNvSpPr/>
      </dsp:nvSpPr>
      <dsp:spPr>
        <a:xfrm>
          <a:off x="5393798" y="3829934"/>
          <a:ext cx="3091737" cy="502448"/>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AUTONOMIA PERSONAL</a:t>
          </a:r>
        </a:p>
      </dsp:txBody>
      <dsp:txXfrm>
        <a:off x="5408514" y="3844650"/>
        <a:ext cx="3062305" cy="47301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99" indent="0" algn="ctr">
              <a:buNone/>
              <a:defRPr>
                <a:solidFill>
                  <a:schemeClr val="tx1">
                    <a:tint val="75000"/>
                  </a:schemeClr>
                </a:solidFill>
              </a:defRPr>
            </a:lvl2pPr>
            <a:lvl3pPr marL="914198" indent="0" algn="ctr">
              <a:buNone/>
              <a:defRPr>
                <a:solidFill>
                  <a:schemeClr val="tx1">
                    <a:tint val="75000"/>
                  </a:schemeClr>
                </a:solidFill>
              </a:defRPr>
            </a:lvl3pPr>
            <a:lvl4pPr marL="1371297" indent="0" algn="ctr">
              <a:buNone/>
              <a:defRPr>
                <a:solidFill>
                  <a:schemeClr val="tx1">
                    <a:tint val="75000"/>
                  </a:schemeClr>
                </a:solidFill>
              </a:defRPr>
            </a:lvl4pPr>
            <a:lvl5pPr marL="1828397" indent="0" algn="ctr">
              <a:buNone/>
              <a:defRPr>
                <a:solidFill>
                  <a:schemeClr val="tx1">
                    <a:tint val="75000"/>
                  </a:schemeClr>
                </a:solidFill>
              </a:defRPr>
            </a:lvl5pPr>
            <a:lvl6pPr marL="2285496" indent="0" algn="ctr">
              <a:buNone/>
              <a:defRPr>
                <a:solidFill>
                  <a:schemeClr val="tx1">
                    <a:tint val="75000"/>
                  </a:schemeClr>
                </a:solidFill>
              </a:defRPr>
            </a:lvl6pPr>
            <a:lvl7pPr marL="2742597" indent="0" algn="ctr">
              <a:buNone/>
              <a:defRPr>
                <a:solidFill>
                  <a:schemeClr val="tx1">
                    <a:tint val="75000"/>
                  </a:schemeClr>
                </a:solidFill>
              </a:defRPr>
            </a:lvl7pPr>
            <a:lvl8pPr marL="3199696" indent="0" algn="ctr">
              <a:buNone/>
              <a:defRPr>
                <a:solidFill>
                  <a:schemeClr val="tx1">
                    <a:tint val="75000"/>
                  </a:schemeClr>
                </a:solidFill>
              </a:defRPr>
            </a:lvl8pPr>
            <a:lvl9pPr marL="3656795"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248519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561040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186846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65753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099" indent="0">
              <a:buNone/>
              <a:defRPr sz="1786">
                <a:solidFill>
                  <a:schemeClr val="tx1">
                    <a:tint val="75000"/>
                  </a:schemeClr>
                </a:solidFill>
              </a:defRPr>
            </a:lvl2pPr>
            <a:lvl3pPr marL="914198" indent="0">
              <a:buNone/>
              <a:defRPr sz="1571">
                <a:solidFill>
                  <a:schemeClr val="tx1">
                    <a:tint val="75000"/>
                  </a:schemeClr>
                </a:solidFill>
              </a:defRPr>
            </a:lvl3pPr>
            <a:lvl4pPr marL="1371297" indent="0">
              <a:buNone/>
              <a:defRPr sz="1429">
                <a:solidFill>
                  <a:schemeClr val="tx1">
                    <a:tint val="75000"/>
                  </a:schemeClr>
                </a:solidFill>
              </a:defRPr>
            </a:lvl4pPr>
            <a:lvl5pPr marL="1828397" indent="0">
              <a:buNone/>
              <a:defRPr sz="1429">
                <a:solidFill>
                  <a:schemeClr val="tx1">
                    <a:tint val="75000"/>
                  </a:schemeClr>
                </a:solidFill>
              </a:defRPr>
            </a:lvl5pPr>
            <a:lvl6pPr marL="2285496" indent="0">
              <a:buNone/>
              <a:defRPr sz="1429">
                <a:solidFill>
                  <a:schemeClr val="tx1">
                    <a:tint val="75000"/>
                  </a:schemeClr>
                </a:solidFill>
              </a:defRPr>
            </a:lvl6pPr>
            <a:lvl7pPr marL="2742597" indent="0">
              <a:buNone/>
              <a:defRPr sz="1429">
                <a:solidFill>
                  <a:schemeClr val="tx1">
                    <a:tint val="75000"/>
                  </a:schemeClr>
                </a:solidFill>
              </a:defRPr>
            </a:lvl7pPr>
            <a:lvl8pPr marL="3199696" indent="0">
              <a:buNone/>
              <a:defRPr sz="1429">
                <a:solidFill>
                  <a:schemeClr val="tx1">
                    <a:tint val="75000"/>
                  </a:schemeClr>
                </a:solidFill>
              </a:defRPr>
            </a:lvl8pPr>
            <a:lvl9pPr marL="3656795" indent="0">
              <a:buNone/>
              <a:defRPr sz="1429">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173572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786"/>
            </a:lvl1pPr>
            <a:lvl2pPr>
              <a:defRPr sz="2429"/>
            </a:lvl2pPr>
            <a:lvl3pPr>
              <a:defRPr sz="2000"/>
            </a:lvl3pPr>
            <a:lvl4pPr>
              <a:defRPr sz="1786"/>
            </a:lvl4pPr>
            <a:lvl5pPr>
              <a:defRPr sz="1786"/>
            </a:lvl5pPr>
            <a:lvl6pPr>
              <a:defRPr sz="1786"/>
            </a:lvl6pPr>
            <a:lvl7pPr>
              <a:defRPr sz="1786"/>
            </a:lvl7pPr>
            <a:lvl8pPr>
              <a:defRPr sz="1786"/>
            </a:lvl8pPr>
            <a:lvl9pPr>
              <a:defRPr sz="178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786"/>
            </a:lvl1pPr>
            <a:lvl2pPr>
              <a:defRPr sz="2429"/>
            </a:lvl2pPr>
            <a:lvl3pPr>
              <a:defRPr sz="2000"/>
            </a:lvl3pPr>
            <a:lvl4pPr>
              <a:defRPr sz="1786"/>
            </a:lvl4pPr>
            <a:lvl5pPr>
              <a:defRPr sz="1786"/>
            </a:lvl5pPr>
            <a:lvl6pPr>
              <a:defRPr sz="1786"/>
            </a:lvl6pPr>
            <a:lvl7pPr>
              <a:defRPr sz="1786"/>
            </a:lvl7pPr>
            <a:lvl8pPr>
              <a:defRPr sz="1786"/>
            </a:lvl8pPr>
            <a:lvl9pPr>
              <a:defRPr sz="178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2797595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1" y="1535113"/>
            <a:ext cx="5386917" cy="639762"/>
          </a:xfrm>
        </p:spPr>
        <p:txBody>
          <a:bodyPr anchor="b"/>
          <a:lstStyle>
            <a:lvl1pPr marL="0" indent="0">
              <a:buNone/>
              <a:defRPr sz="2429" b="1"/>
            </a:lvl1pPr>
            <a:lvl2pPr marL="457099" indent="0">
              <a:buNone/>
              <a:defRPr sz="2000" b="1"/>
            </a:lvl2pPr>
            <a:lvl3pPr marL="914198" indent="0">
              <a:buNone/>
              <a:defRPr sz="1786" b="1"/>
            </a:lvl3pPr>
            <a:lvl4pPr marL="1371297" indent="0">
              <a:buNone/>
              <a:defRPr sz="1571" b="1"/>
            </a:lvl4pPr>
            <a:lvl5pPr marL="1828397" indent="0">
              <a:buNone/>
              <a:defRPr sz="1571" b="1"/>
            </a:lvl5pPr>
            <a:lvl6pPr marL="2285496" indent="0">
              <a:buNone/>
              <a:defRPr sz="1571" b="1"/>
            </a:lvl6pPr>
            <a:lvl7pPr marL="2742597" indent="0">
              <a:buNone/>
              <a:defRPr sz="1571" b="1"/>
            </a:lvl7pPr>
            <a:lvl8pPr marL="3199696" indent="0">
              <a:buNone/>
              <a:defRPr sz="1571" b="1"/>
            </a:lvl8pPr>
            <a:lvl9pPr marL="3656795" indent="0">
              <a:buNone/>
              <a:defRPr sz="1571"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75"/>
            <a:ext cx="5386917" cy="3951288"/>
          </a:xfrm>
        </p:spPr>
        <p:txBody>
          <a:bodyPr/>
          <a:lstStyle>
            <a:lvl1pPr>
              <a:defRPr sz="2429"/>
            </a:lvl1pPr>
            <a:lvl2pPr>
              <a:defRPr sz="2000"/>
            </a:lvl2pPr>
            <a:lvl3pPr>
              <a:defRPr sz="1786"/>
            </a:lvl3pPr>
            <a:lvl4pPr>
              <a:defRPr sz="1571"/>
            </a:lvl4pPr>
            <a:lvl5pPr>
              <a:defRPr sz="1571"/>
            </a:lvl5pPr>
            <a:lvl6pPr>
              <a:defRPr sz="1571"/>
            </a:lvl6pPr>
            <a:lvl7pPr>
              <a:defRPr sz="1571"/>
            </a:lvl7pPr>
            <a:lvl8pPr>
              <a:defRPr sz="1571"/>
            </a:lvl8pPr>
            <a:lvl9pPr>
              <a:defRPr sz="1571"/>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1" y="1535113"/>
            <a:ext cx="5389033" cy="639762"/>
          </a:xfrm>
        </p:spPr>
        <p:txBody>
          <a:bodyPr anchor="b"/>
          <a:lstStyle>
            <a:lvl1pPr marL="0" indent="0">
              <a:buNone/>
              <a:defRPr sz="2429" b="1"/>
            </a:lvl1pPr>
            <a:lvl2pPr marL="457099" indent="0">
              <a:buNone/>
              <a:defRPr sz="2000" b="1"/>
            </a:lvl2pPr>
            <a:lvl3pPr marL="914198" indent="0">
              <a:buNone/>
              <a:defRPr sz="1786" b="1"/>
            </a:lvl3pPr>
            <a:lvl4pPr marL="1371297" indent="0">
              <a:buNone/>
              <a:defRPr sz="1571" b="1"/>
            </a:lvl4pPr>
            <a:lvl5pPr marL="1828397" indent="0">
              <a:buNone/>
              <a:defRPr sz="1571" b="1"/>
            </a:lvl5pPr>
            <a:lvl6pPr marL="2285496" indent="0">
              <a:buNone/>
              <a:defRPr sz="1571" b="1"/>
            </a:lvl6pPr>
            <a:lvl7pPr marL="2742597" indent="0">
              <a:buNone/>
              <a:defRPr sz="1571" b="1"/>
            </a:lvl7pPr>
            <a:lvl8pPr marL="3199696" indent="0">
              <a:buNone/>
              <a:defRPr sz="1571" b="1"/>
            </a:lvl8pPr>
            <a:lvl9pPr marL="3656795" indent="0">
              <a:buNone/>
              <a:defRPr sz="1571" b="1"/>
            </a:lvl9pPr>
          </a:lstStyle>
          <a:p>
            <a:pPr lvl="0"/>
            <a:r>
              <a:rPr lang="es-ES"/>
              <a:t>Haga clic para modificar el estilo de texto del patrón</a:t>
            </a:r>
          </a:p>
        </p:txBody>
      </p:sp>
      <p:sp>
        <p:nvSpPr>
          <p:cNvPr id="6" name="5 Marcador de contenido"/>
          <p:cNvSpPr>
            <a:spLocks noGrp="1"/>
          </p:cNvSpPr>
          <p:nvPr>
            <p:ph sz="quarter" idx="4"/>
          </p:nvPr>
        </p:nvSpPr>
        <p:spPr>
          <a:xfrm>
            <a:off x="6193371" y="2174875"/>
            <a:ext cx="5389033" cy="3951288"/>
          </a:xfrm>
        </p:spPr>
        <p:txBody>
          <a:bodyPr/>
          <a:lstStyle>
            <a:lvl1pPr>
              <a:defRPr sz="2429"/>
            </a:lvl1pPr>
            <a:lvl2pPr>
              <a:defRPr sz="2000"/>
            </a:lvl2pPr>
            <a:lvl3pPr>
              <a:defRPr sz="1786"/>
            </a:lvl3pPr>
            <a:lvl4pPr>
              <a:defRPr sz="1571"/>
            </a:lvl4pPr>
            <a:lvl5pPr>
              <a:defRPr sz="1571"/>
            </a:lvl5pPr>
            <a:lvl6pPr>
              <a:defRPr sz="1571"/>
            </a:lvl6pPr>
            <a:lvl7pPr>
              <a:defRPr sz="1571"/>
            </a:lvl7pPr>
            <a:lvl8pPr>
              <a:defRPr sz="1571"/>
            </a:lvl8pPr>
            <a:lvl9pPr>
              <a:defRPr sz="1571"/>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148550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414800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312056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14"/>
            </a:lvl1pPr>
            <a:lvl2pPr>
              <a:defRPr sz="2786"/>
            </a:lvl2pPr>
            <a:lvl3pPr>
              <a:defRPr sz="2429"/>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1"/>
            <a:ext cx="4011084" cy="4691063"/>
          </a:xfrm>
        </p:spPr>
        <p:txBody>
          <a:bodyPr/>
          <a:lstStyle>
            <a:lvl1pPr marL="0" indent="0">
              <a:buNone/>
              <a:defRPr sz="1429"/>
            </a:lvl1pPr>
            <a:lvl2pPr marL="457099" indent="0">
              <a:buNone/>
              <a:defRPr sz="1214"/>
            </a:lvl2pPr>
            <a:lvl3pPr marL="914198" indent="0">
              <a:buNone/>
              <a:defRPr sz="1000"/>
            </a:lvl3pPr>
            <a:lvl4pPr marL="1371297" indent="0">
              <a:buNone/>
              <a:defRPr sz="929"/>
            </a:lvl4pPr>
            <a:lvl5pPr marL="1828397" indent="0">
              <a:buNone/>
              <a:defRPr sz="929"/>
            </a:lvl5pPr>
            <a:lvl6pPr marL="2285496" indent="0">
              <a:buNone/>
              <a:defRPr sz="929"/>
            </a:lvl6pPr>
            <a:lvl7pPr marL="2742597" indent="0">
              <a:buNone/>
              <a:defRPr sz="929"/>
            </a:lvl7pPr>
            <a:lvl8pPr marL="3199696" indent="0">
              <a:buNone/>
              <a:defRPr sz="929"/>
            </a:lvl8pPr>
            <a:lvl9pPr marL="3656795" indent="0">
              <a:buNone/>
              <a:defRPr sz="929"/>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28592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14"/>
            </a:lvl1pPr>
            <a:lvl2pPr marL="457099" indent="0">
              <a:buNone/>
              <a:defRPr sz="2786"/>
            </a:lvl2pPr>
            <a:lvl3pPr marL="914198" indent="0">
              <a:buNone/>
              <a:defRPr sz="2429"/>
            </a:lvl3pPr>
            <a:lvl4pPr marL="1371297" indent="0">
              <a:buNone/>
              <a:defRPr sz="2000"/>
            </a:lvl4pPr>
            <a:lvl5pPr marL="1828397" indent="0">
              <a:buNone/>
              <a:defRPr sz="2000"/>
            </a:lvl5pPr>
            <a:lvl6pPr marL="2285496" indent="0">
              <a:buNone/>
              <a:defRPr sz="2000"/>
            </a:lvl6pPr>
            <a:lvl7pPr marL="2742597" indent="0">
              <a:buNone/>
              <a:defRPr sz="2000"/>
            </a:lvl7pPr>
            <a:lvl8pPr marL="3199696" indent="0">
              <a:buNone/>
              <a:defRPr sz="2000"/>
            </a:lvl8pPr>
            <a:lvl9pPr marL="3656795"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29"/>
            </a:lvl1pPr>
            <a:lvl2pPr marL="457099" indent="0">
              <a:buNone/>
              <a:defRPr sz="1214"/>
            </a:lvl2pPr>
            <a:lvl3pPr marL="914198" indent="0">
              <a:buNone/>
              <a:defRPr sz="1000"/>
            </a:lvl3pPr>
            <a:lvl4pPr marL="1371297" indent="0">
              <a:buNone/>
              <a:defRPr sz="929"/>
            </a:lvl4pPr>
            <a:lvl5pPr marL="1828397" indent="0">
              <a:buNone/>
              <a:defRPr sz="929"/>
            </a:lvl5pPr>
            <a:lvl6pPr marL="2285496" indent="0">
              <a:buNone/>
              <a:defRPr sz="929"/>
            </a:lvl6pPr>
            <a:lvl7pPr marL="2742597" indent="0">
              <a:buNone/>
              <a:defRPr sz="929"/>
            </a:lvl7pPr>
            <a:lvl8pPr marL="3199696" indent="0">
              <a:buNone/>
              <a:defRPr sz="929"/>
            </a:lvl8pPr>
            <a:lvl9pPr marL="3656795" indent="0">
              <a:buNone/>
              <a:defRPr sz="929"/>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E438462-F39F-4E6F-8141-B08D6AE2B015}" type="datetimeFigureOut">
              <a:rPr lang="es-ES" smtClean="0"/>
              <a:t>02/06/2021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6104004-A948-4E6B-B0A9-E9E76F21C084}" type="slidenum">
              <a:rPr lang="es-ES" smtClean="0"/>
              <a:t>‹Nº›</a:t>
            </a:fld>
            <a:endParaRPr lang="es-ES"/>
          </a:p>
        </p:txBody>
      </p:sp>
    </p:spTree>
    <p:extLst>
      <p:ext uri="{BB962C8B-B14F-4D97-AF65-F5344CB8AC3E}">
        <p14:creationId xmlns:p14="http://schemas.microsoft.com/office/powerpoint/2010/main" val="3429648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127985" tIns="63994" rIns="127985" bIns="63994"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127985" tIns="63994" rIns="127985" bIns="63994"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3"/>
            <a:ext cx="2844800" cy="365125"/>
          </a:xfrm>
          <a:prstGeom prst="rect">
            <a:avLst/>
          </a:prstGeom>
        </p:spPr>
        <p:txBody>
          <a:bodyPr vert="horz" lIns="127985" tIns="63994" rIns="127985" bIns="63994" rtlCol="0" anchor="ctr"/>
          <a:lstStyle>
            <a:lvl1pPr algn="l">
              <a:defRPr sz="1214">
                <a:solidFill>
                  <a:schemeClr val="tx1">
                    <a:tint val="75000"/>
                  </a:schemeClr>
                </a:solidFill>
              </a:defRPr>
            </a:lvl1pPr>
          </a:lstStyle>
          <a:p>
            <a:fld id="{BE438462-F39F-4E6F-8141-B08D6AE2B015}" type="datetimeFigureOut">
              <a:rPr lang="es-ES" smtClean="0"/>
              <a:t>02/06/2021</a:t>
            </a:fld>
            <a:endParaRPr lang="es-ES"/>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127985" tIns="63994" rIns="127985" bIns="63994" rtlCol="0" anchor="ctr"/>
          <a:lstStyle>
            <a:lvl1pPr algn="ctr">
              <a:defRPr sz="1214">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127985" tIns="63994" rIns="127985" bIns="63994" rtlCol="0" anchor="ctr"/>
          <a:lstStyle>
            <a:lvl1pPr algn="r">
              <a:defRPr sz="1214">
                <a:solidFill>
                  <a:schemeClr val="tx1">
                    <a:tint val="75000"/>
                  </a:schemeClr>
                </a:solidFill>
              </a:defRPr>
            </a:lvl1pPr>
          </a:lstStyle>
          <a:p>
            <a:fld id="{C6104004-A948-4E6B-B0A9-E9E76F21C084}" type="slidenum">
              <a:rPr lang="es-ES" smtClean="0"/>
              <a:t>‹Nº›</a:t>
            </a:fld>
            <a:endParaRPr lang="es-ES"/>
          </a:p>
        </p:txBody>
      </p:sp>
    </p:spTree>
    <p:extLst>
      <p:ext uri="{BB962C8B-B14F-4D97-AF65-F5344CB8AC3E}">
        <p14:creationId xmlns:p14="http://schemas.microsoft.com/office/powerpoint/2010/main" val="2493520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198" rtl="0" eaLnBrk="1" latinLnBrk="0" hangingPunct="1">
        <a:spcBef>
          <a:spcPct val="0"/>
        </a:spcBef>
        <a:buNone/>
        <a:defRPr sz="4429" kern="1200">
          <a:solidFill>
            <a:schemeClr val="tx1"/>
          </a:solidFill>
          <a:latin typeface="+mj-lt"/>
          <a:ea typeface="+mj-ea"/>
          <a:cs typeface="+mj-cs"/>
        </a:defRPr>
      </a:lvl1pPr>
    </p:titleStyle>
    <p:bodyStyle>
      <a:lvl1pPr marL="342825" indent="-342825" algn="l" defTabSz="914198" rtl="0" eaLnBrk="1" latinLnBrk="0" hangingPunct="1">
        <a:spcBef>
          <a:spcPct val="20000"/>
        </a:spcBef>
        <a:buFont typeface="Arial" panose="020B0604020202020204" pitchFamily="34" charset="0"/>
        <a:buChar char="•"/>
        <a:defRPr sz="3214" kern="1200">
          <a:solidFill>
            <a:schemeClr val="tx1"/>
          </a:solidFill>
          <a:latin typeface="+mn-lt"/>
          <a:ea typeface="+mn-ea"/>
          <a:cs typeface="+mn-cs"/>
        </a:defRPr>
      </a:lvl1pPr>
      <a:lvl2pPr marL="742787" indent="-285686" algn="l" defTabSz="914198" rtl="0" eaLnBrk="1" latinLnBrk="0" hangingPunct="1">
        <a:spcBef>
          <a:spcPct val="20000"/>
        </a:spcBef>
        <a:buFont typeface="Arial" panose="020B0604020202020204" pitchFamily="34" charset="0"/>
        <a:buChar char="–"/>
        <a:defRPr sz="2786" kern="1200">
          <a:solidFill>
            <a:schemeClr val="tx1"/>
          </a:solidFill>
          <a:latin typeface="+mn-lt"/>
          <a:ea typeface="+mn-ea"/>
          <a:cs typeface="+mn-cs"/>
        </a:defRPr>
      </a:lvl2pPr>
      <a:lvl3pPr marL="1142749" indent="-228550" algn="l" defTabSz="914198" rtl="0" eaLnBrk="1" latinLnBrk="0" hangingPunct="1">
        <a:spcBef>
          <a:spcPct val="20000"/>
        </a:spcBef>
        <a:buFont typeface="Arial" panose="020B0604020202020204" pitchFamily="34" charset="0"/>
        <a:buChar char="•"/>
        <a:defRPr sz="2429" kern="1200">
          <a:solidFill>
            <a:schemeClr val="tx1"/>
          </a:solidFill>
          <a:latin typeface="+mn-lt"/>
          <a:ea typeface="+mn-ea"/>
          <a:cs typeface="+mn-cs"/>
        </a:defRPr>
      </a:lvl3pPr>
      <a:lvl4pPr marL="1599848" indent="-228550"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47" indent="-228550"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46" indent="-228550"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45" indent="-228550"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46" indent="-228550"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46" indent="-228550" algn="l" defTabSz="9141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198" rtl="0" eaLnBrk="1" latinLnBrk="0" hangingPunct="1">
        <a:defRPr sz="1786" kern="1200">
          <a:solidFill>
            <a:schemeClr val="tx1"/>
          </a:solidFill>
          <a:latin typeface="+mn-lt"/>
          <a:ea typeface="+mn-ea"/>
          <a:cs typeface="+mn-cs"/>
        </a:defRPr>
      </a:lvl1pPr>
      <a:lvl2pPr marL="457099" algn="l" defTabSz="914198" rtl="0" eaLnBrk="1" latinLnBrk="0" hangingPunct="1">
        <a:defRPr sz="1786" kern="1200">
          <a:solidFill>
            <a:schemeClr val="tx1"/>
          </a:solidFill>
          <a:latin typeface="+mn-lt"/>
          <a:ea typeface="+mn-ea"/>
          <a:cs typeface="+mn-cs"/>
        </a:defRPr>
      </a:lvl2pPr>
      <a:lvl3pPr marL="914198" algn="l" defTabSz="914198" rtl="0" eaLnBrk="1" latinLnBrk="0" hangingPunct="1">
        <a:defRPr sz="1786" kern="1200">
          <a:solidFill>
            <a:schemeClr val="tx1"/>
          </a:solidFill>
          <a:latin typeface="+mn-lt"/>
          <a:ea typeface="+mn-ea"/>
          <a:cs typeface="+mn-cs"/>
        </a:defRPr>
      </a:lvl3pPr>
      <a:lvl4pPr marL="1371297" algn="l" defTabSz="914198" rtl="0" eaLnBrk="1" latinLnBrk="0" hangingPunct="1">
        <a:defRPr sz="1786" kern="1200">
          <a:solidFill>
            <a:schemeClr val="tx1"/>
          </a:solidFill>
          <a:latin typeface="+mn-lt"/>
          <a:ea typeface="+mn-ea"/>
          <a:cs typeface="+mn-cs"/>
        </a:defRPr>
      </a:lvl4pPr>
      <a:lvl5pPr marL="1828397" algn="l" defTabSz="914198" rtl="0" eaLnBrk="1" latinLnBrk="0" hangingPunct="1">
        <a:defRPr sz="1786" kern="1200">
          <a:solidFill>
            <a:schemeClr val="tx1"/>
          </a:solidFill>
          <a:latin typeface="+mn-lt"/>
          <a:ea typeface="+mn-ea"/>
          <a:cs typeface="+mn-cs"/>
        </a:defRPr>
      </a:lvl5pPr>
      <a:lvl6pPr marL="2285496" algn="l" defTabSz="914198" rtl="0" eaLnBrk="1" latinLnBrk="0" hangingPunct="1">
        <a:defRPr sz="1786" kern="1200">
          <a:solidFill>
            <a:schemeClr val="tx1"/>
          </a:solidFill>
          <a:latin typeface="+mn-lt"/>
          <a:ea typeface="+mn-ea"/>
          <a:cs typeface="+mn-cs"/>
        </a:defRPr>
      </a:lvl6pPr>
      <a:lvl7pPr marL="2742597" algn="l" defTabSz="914198" rtl="0" eaLnBrk="1" latinLnBrk="0" hangingPunct="1">
        <a:defRPr sz="1786" kern="1200">
          <a:solidFill>
            <a:schemeClr val="tx1"/>
          </a:solidFill>
          <a:latin typeface="+mn-lt"/>
          <a:ea typeface="+mn-ea"/>
          <a:cs typeface="+mn-cs"/>
        </a:defRPr>
      </a:lvl7pPr>
      <a:lvl8pPr marL="3199696" algn="l" defTabSz="914198" rtl="0" eaLnBrk="1" latinLnBrk="0" hangingPunct="1">
        <a:defRPr sz="1786" kern="1200">
          <a:solidFill>
            <a:schemeClr val="tx1"/>
          </a:solidFill>
          <a:latin typeface="+mn-lt"/>
          <a:ea typeface="+mn-ea"/>
          <a:cs typeface="+mn-cs"/>
        </a:defRPr>
      </a:lvl8pPr>
      <a:lvl9pPr marL="3656795" algn="l" defTabSz="914198" rtl="0" eaLnBrk="1" latinLnBrk="0" hangingPunct="1">
        <a:defRPr sz="178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euroddip-e.eu/es/euroddip-e-e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4.emf"/><Relationship Id="rId18" Type="http://schemas.openxmlformats.org/officeDocument/2006/relationships/hyperlink" Target="https://euroddip-e.eu/es/euroddip-e-es"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3.emf"/><Relationship Id="rId17" Type="http://schemas.openxmlformats.org/officeDocument/2006/relationships/image" Target="../media/image28.png"/><Relationship Id="rId2" Type="http://schemas.openxmlformats.org/officeDocument/2006/relationships/image" Target="../media/image1.png"/><Relationship Id="rId16"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6.em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5.emf"/></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1.w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diagramLayout" Target="../diagrams/layout1.xml"/><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diagramData" Target="../diagrams/data1.xml"/><Relationship Id="rId5" Type="http://schemas.openxmlformats.org/officeDocument/2006/relationships/image" Target="../media/image4.png"/><Relationship Id="rId15" Type="http://schemas.microsoft.com/office/2007/relationships/diagramDrawing" Target="../diagrams/drawing1.xml"/><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33.em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2.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5.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jpeg"/><Relationship Id="rId1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png"/><Relationship Id="rId17" Type="http://schemas.openxmlformats.org/officeDocument/2006/relationships/oleObject" Target="../embeddings/oleObject1.bin"/><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4.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3.wmf"/></Relationships>
</file>

<file path=ppt/slides/_rels/slide3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44.em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3.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8.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0.emf"/><Relationship Id="rId3" Type="http://schemas.openxmlformats.org/officeDocument/2006/relationships/image" Target="../media/image4.png"/><Relationship Id="rId7" Type="http://schemas.openxmlformats.org/officeDocument/2006/relationships/image" Target="../media/image9.jpeg"/><Relationship Id="rId12"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5.jpg"/><Relationship Id="rId5" Type="http://schemas.openxmlformats.org/officeDocument/2006/relationships/image" Target="../media/image22.jpe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vmlDrawing" Target="../drawings/vmlDrawing2.v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oleObject" Target="../embeddings/oleObject2.bin"/><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3.bin"/><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slideLayout" Target="../slideLayouts/slideLayout1.xml"/><Relationship Id="rId16" Type="http://schemas.openxmlformats.org/officeDocument/2006/relationships/image" Target="../media/image21.png"/><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20.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1986398" y="2073306"/>
            <a:ext cx="7772400" cy="936104"/>
          </a:xfrm>
          <a:prstGeom prst="rect">
            <a:avLst/>
          </a:prstGeom>
          <a:ln w="28575">
            <a:solidFill>
              <a:schemeClr val="accent6">
                <a:lumMod val="75000"/>
              </a:schemeClr>
            </a:solidFill>
          </a:ln>
        </p:spPr>
        <p:txBody>
          <a:bodyPr vert="horz" lIns="91418" tIns="45710" rIns="91418" bIns="4571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n-GB" sz="3214" b="1" i="0" u="none" strike="noStrike" kern="1200" cap="all" spc="75" normalizeH="0" baseline="0" noProof="0" dirty="0">
                <a:ln>
                  <a:noFill/>
                </a:ln>
                <a:solidFill>
                  <a:srgbClr val="F79646"/>
                </a:solidFill>
                <a:effectLst/>
                <a:uLnTx/>
                <a:uFillTx/>
                <a:latin typeface="Calibri"/>
                <a:ea typeface="Times New Roman"/>
                <a:cs typeface="+mj-cs"/>
              </a:rPr>
              <a:t>EUROPEAN DIVERSITY DESIGN FOR INCLUSIVE EDUCATION</a:t>
            </a:r>
            <a:endParaRPr kumimoji="0" lang="es-ES" sz="3214" b="0" i="0" u="none" strike="noStrike" kern="1200" cap="none" spc="0" normalizeH="0" baseline="0" noProof="0" dirty="0">
              <a:ln>
                <a:noFill/>
              </a:ln>
              <a:solidFill>
                <a:srgbClr val="F79646"/>
              </a:solidFill>
              <a:effectLst/>
              <a:uLnTx/>
              <a:uFillTx/>
              <a:latin typeface="Calibri"/>
              <a:ea typeface="+mj-ea"/>
              <a:cs typeface="+mj-cs"/>
            </a:endParaRPr>
          </a:p>
        </p:txBody>
      </p:sp>
      <p:sp>
        <p:nvSpPr>
          <p:cNvPr id="18" name="CuadroTexto 1">
            <a:extLst>
              <a:ext uri="{FF2B5EF4-FFF2-40B4-BE49-F238E27FC236}">
                <a16:creationId xmlns:a16="http://schemas.microsoft.com/office/drawing/2014/main" id="{3E46CF1E-76A6-4659-91D5-848284F9D004}"/>
              </a:ext>
            </a:extLst>
          </p:cNvPr>
          <p:cNvSpPr txBox="1">
            <a:spLocks noChangeArrowheads="1"/>
          </p:cNvSpPr>
          <p:nvPr/>
        </p:nvSpPr>
        <p:spPr bwMode="auto">
          <a:xfrm>
            <a:off x="3743476" y="3153594"/>
            <a:ext cx="4897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ES" altLang="es-E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2018-1-ES01-KA201-050300</a:t>
            </a:r>
            <a:endParaRPr kumimoji="0" lang="es-ES" altLang="es-E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 name="image4.png" descr="Imagen que contiene objeto&#10;&#10;Descripción generada automáticamente">
            <a:extLst>
              <a:ext uri="{FF2B5EF4-FFF2-40B4-BE49-F238E27FC236}">
                <a16:creationId xmlns:a16="http://schemas.microsoft.com/office/drawing/2014/main" id="{B8700773-820F-460B-818D-30F773704FEB}"/>
              </a:ext>
            </a:extLst>
          </p:cNvPr>
          <p:cNvPicPr/>
          <p:nvPr/>
        </p:nvPicPr>
        <p:blipFill>
          <a:blip r:embed="rId11"/>
          <a:srcRect/>
          <a:stretch>
            <a:fillRect/>
          </a:stretch>
        </p:blipFill>
        <p:spPr>
          <a:xfrm>
            <a:off x="4908357" y="355565"/>
            <a:ext cx="2191441" cy="762380"/>
          </a:xfrm>
          <a:prstGeom prst="rect">
            <a:avLst/>
          </a:prstGeom>
          <a:ln/>
        </p:spPr>
      </p:pic>
      <p:sp>
        <p:nvSpPr>
          <p:cNvPr id="3" name="Rectángulo 2">
            <a:extLst>
              <a:ext uri="{FF2B5EF4-FFF2-40B4-BE49-F238E27FC236}">
                <a16:creationId xmlns:a16="http://schemas.microsoft.com/office/drawing/2014/main" id="{B229F4C8-5740-46CD-A093-CFD8880D7FEB}"/>
              </a:ext>
            </a:extLst>
          </p:cNvPr>
          <p:cNvSpPr/>
          <p:nvPr/>
        </p:nvSpPr>
        <p:spPr>
          <a:xfrm>
            <a:off x="3511029" y="3988222"/>
            <a:ext cx="5169941" cy="830997"/>
          </a:xfrm>
          <a:prstGeom prst="rect">
            <a:avLst/>
          </a:prstGeom>
        </p:spPr>
        <p:txBody>
          <a:bodyPr wrap="none">
            <a:spAutoFit/>
          </a:bodyPr>
          <a:lstStyle/>
          <a:p>
            <a:r>
              <a:rPr lang="es-ES" sz="2400" dirty="0">
                <a:hlinkClick r:id="rId12"/>
              </a:rPr>
              <a:t>https://euroddip-e.eu/es/euroddip-e-es</a:t>
            </a:r>
            <a:endParaRPr lang="es-ES" sz="2400" dirty="0"/>
          </a:p>
          <a:p>
            <a:endParaRPr lang="es-ES" sz="2400" dirty="0"/>
          </a:p>
        </p:txBody>
      </p:sp>
    </p:spTree>
    <p:extLst>
      <p:ext uri="{BB962C8B-B14F-4D97-AF65-F5344CB8AC3E}">
        <p14:creationId xmlns:p14="http://schemas.microsoft.com/office/powerpoint/2010/main" val="348715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405350" y="5673444"/>
            <a:ext cx="1107903" cy="662524"/>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243826" y="320029"/>
            <a:ext cx="1511398" cy="682169"/>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863976" y="5647473"/>
            <a:ext cx="1323985" cy="506789"/>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7373275" y="5633780"/>
            <a:ext cx="1046352" cy="624323"/>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592" y="5491785"/>
            <a:ext cx="1028700" cy="714375"/>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3622869" y="484556"/>
            <a:ext cx="1144105" cy="353119"/>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6709" y="378444"/>
            <a:ext cx="1035530" cy="565341"/>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8698568" y="5567368"/>
            <a:ext cx="1338776" cy="563206"/>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1496992" y="320029"/>
            <a:ext cx="1348671" cy="872390"/>
          </a:xfrm>
          <a:prstGeom prst="rect">
            <a:avLst/>
          </a:prstGeom>
          <a:noFill/>
          <a:ln>
            <a:solidFill>
              <a:srgbClr val="FFC000"/>
            </a:solidFill>
          </a:ln>
          <a:extLst>
            <a:ext uri="{53640926-AAD7-44D8-BBD7-CCE9431645EC}">
              <a14:shadowObscured xmlns:a14="http://schemas.microsoft.com/office/drawing/2010/main"/>
            </a:ext>
          </a:extLst>
        </p:spPr>
      </p:pic>
      <p:pic>
        <p:nvPicPr>
          <p:cNvPr id="3" name="image4.png" descr="Imagen que contiene objeto&#10;&#10;Descripción generada automáticamente">
            <a:extLst>
              <a:ext uri="{FF2B5EF4-FFF2-40B4-BE49-F238E27FC236}">
                <a16:creationId xmlns:a16="http://schemas.microsoft.com/office/drawing/2014/main" id="{54AC224E-480F-4130-B0F1-5C44B9E0EC5A}"/>
              </a:ext>
            </a:extLst>
          </p:cNvPr>
          <p:cNvPicPr/>
          <p:nvPr/>
        </p:nvPicPr>
        <p:blipFill>
          <a:blip r:embed="rId11"/>
          <a:srcRect/>
          <a:stretch>
            <a:fillRect/>
          </a:stretch>
        </p:blipFill>
        <p:spPr>
          <a:xfrm>
            <a:off x="5175502" y="441515"/>
            <a:ext cx="1862582" cy="633675"/>
          </a:xfrm>
          <a:prstGeom prst="rect">
            <a:avLst/>
          </a:prstGeom>
          <a:ln/>
        </p:spPr>
      </p:pic>
      <p:pic>
        <p:nvPicPr>
          <p:cNvPr id="13" name="Imagen 12">
            <a:extLst>
              <a:ext uri="{FF2B5EF4-FFF2-40B4-BE49-F238E27FC236}">
                <a16:creationId xmlns:a16="http://schemas.microsoft.com/office/drawing/2014/main" id="{F73E506F-3716-41AC-A642-3E5C5F316C81}"/>
              </a:ext>
            </a:extLst>
          </p:cNvPr>
          <p:cNvPicPr>
            <a:picLocks noChangeAspect="1"/>
          </p:cNvPicPr>
          <p:nvPr/>
        </p:nvPicPr>
        <p:blipFill>
          <a:blip r:embed="rId12"/>
          <a:stretch>
            <a:fillRect/>
          </a:stretch>
        </p:blipFill>
        <p:spPr>
          <a:xfrm>
            <a:off x="2229721" y="1547416"/>
            <a:ext cx="1615449" cy="2322091"/>
          </a:xfrm>
          <a:prstGeom prst="rect">
            <a:avLst/>
          </a:prstGeom>
          <a:ln>
            <a:solidFill>
              <a:schemeClr val="accent6">
                <a:lumMod val="75000"/>
              </a:schemeClr>
            </a:solidFill>
          </a:ln>
        </p:spPr>
      </p:pic>
      <p:pic>
        <p:nvPicPr>
          <p:cNvPr id="18" name="Imagen 17">
            <a:extLst>
              <a:ext uri="{FF2B5EF4-FFF2-40B4-BE49-F238E27FC236}">
                <a16:creationId xmlns:a16="http://schemas.microsoft.com/office/drawing/2014/main" id="{C66E7256-EBBC-425E-8096-06B97AB97643}"/>
              </a:ext>
            </a:extLst>
          </p:cNvPr>
          <p:cNvPicPr>
            <a:picLocks noChangeAspect="1"/>
          </p:cNvPicPr>
          <p:nvPr/>
        </p:nvPicPr>
        <p:blipFill>
          <a:blip r:embed="rId13"/>
          <a:stretch>
            <a:fillRect/>
          </a:stretch>
        </p:blipFill>
        <p:spPr>
          <a:xfrm>
            <a:off x="4073149" y="2528211"/>
            <a:ext cx="1635872" cy="2342685"/>
          </a:xfrm>
          <a:prstGeom prst="rect">
            <a:avLst/>
          </a:prstGeom>
          <a:ln>
            <a:solidFill>
              <a:schemeClr val="accent6">
                <a:lumMod val="75000"/>
              </a:schemeClr>
            </a:solidFill>
          </a:ln>
        </p:spPr>
      </p:pic>
      <p:pic>
        <p:nvPicPr>
          <p:cNvPr id="19" name="Imagen 18">
            <a:extLst>
              <a:ext uri="{FF2B5EF4-FFF2-40B4-BE49-F238E27FC236}">
                <a16:creationId xmlns:a16="http://schemas.microsoft.com/office/drawing/2014/main" id="{925DF3C5-24C8-41B1-AB8B-8A5333290BEA}"/>
              </a:ext>
            </a:extLst>
          </p:cNvPr>
          <p:cNvPicPr>
            <a:picLocks noChangeAspect="1"/>
          </p:cNvPicPr>
          <p:nvPr/>
        </p:nvPicPr>
        <p:blipFill>
          <a:blip r:embed="rId14"/>
          <a:stretch>
            <a:fillRect/>
          </a:stretch>
        </p:blipFill>
        <p:spPr>
          <a:xfrm>
            <a:off x="5819598" y="1547416"/>
            <a:ext cx="1645338" cy="2336732"/>
          </a:xfrm>
          <a:prstGeom prst="rect">
            <a:avLst/>
          </a:prstGeom>
          <a:ln>
            <a:solidFill>
              <a:schemeClr val="accent6">
                <a:lumMod val="75000"/>
              </a:schemeClr>
            </a:solidFill>
          </a:ln>
        </p:spPr>
      </p:pic>
      <p:pic>
        <p:nvPicPr>
          <p:cNvPr id="20" name="Imagen 19">
            <a:extLst>
              <a:ext uri="{FF2B5EF4-FFF2-40B4-BE49-F238E27FC236}">
                <a16:creationId xmlns:a16="http://schemas.microsoft.com/office/drawing/2014/main" id="{6158C2D4-A12E-4D7B-A9DD-3CD6E2B89E7B}"/>
              </a:ext>
            </a:extLst>
          </p:cNvPr>
          <p:cNvPicPr>
            <a:picLocks noChangeAspect="1"/>
          </p:cNvPicPr>
          <p:nvPr/>
        </p:nvPicPr>
        <p:blipFill>
          <a:blip r:embed="rId15"/>
          <a:stretch>
            <a:fillRect/>
          </a:stretch>
        </p:blipFill>
        <p:spPr>
          <a:xfrm>
            <a:off x="7623215" y="2528211"/>
            <a:ext cx="1650317" cy="2336732"/>
          </a:xfrm>
          <a:prstGeom prst="rect">
            <a:avLst/>
          </a:prstGeom>
          <a:ln>
            <a:solidFill>
              <a:schemeClr val="accent6">
                <a:lumMod val="75000"/>
              </a:schemeClr>
            </a:solidFill>
          </a:ln>
        </p:spPr>
      </p:pic>
      <p:pic>
        <p:nvPicPr>
          <p:cNvPr id="21" name="Imagen 20">
            <a:extLst>
              <a:ext uri="{FF2B5EF4-FFF2-40B4-BE49-F238E27FC236}">
                <a16:creationId xmlns:a16="http://schemas.microsoft.com/office/drawing/2014/main" id="{4B1C9806-C843-415A-8770-FC22C6372BB8}"/>
              </a:ext>
            </a:extLst>
          </p:cNvPr>
          <p:cNvPicPr>
            <a:picLocks noChangeAspect="1"/>
          </p:cNvPicPr>
          <p:nvPr/>
        </p:nvPicPr>
        <p:blipFill>
          <a:blip r:embed="rId16"/>
          <a:stretch>
            <a:fillRect/>
          </a:stretch>
        </p:blipFill>
        <p:spPr>
          <a:xfrm>
            <a:off x="386292" y="2564085"/>
            <a:ext cx="1615450" cy="2311468"/>
          </a:xfrm>
          <a:prstGeom prst="rect">
            <a:avLst/>
          </a:prstGeom>
          <a:ln>
            <a:solidFill>
              <a:schemeClr val="accent6">
                <a:lumMod val="75000"/>
              </a:schemeClr>
            </a:solidFill>
          </a:ln>
        </p:spPr>
      </p:pic>
      <p:pic>
        <p:nvPicPr>
          <p:cNvPr id="2" name="Imagen 1">
            <a:extLst>
              <a:ext uri="{FF2B5EF4-FFF2-40B4-BE49-F238E27FC236}">
                <a16:creationId xmlns:a16="http://schemas.microsoft.com/office/drawing/2014/main" id="{D7185C6E-A79D-4714-874C-D36AFB0F5E74}"/>
              </a:ext>
            </a:extLst>
          </p:cNvPr>
          <p:cNvPicPr>
            <a:picLocks noChangeAspect="1"/>
          </p:cNvPicPr>
          <p:nvPr/>
        </p:nvPicPr>
        <p:blipFill>
          <a:blip r:embed="rId17"/>
          <a:stretch>
            <a:fillRect/>
          </a:stretch>
        </p:blipFill>
        <p:spPr>
          <a:xfrm>
            <a:off x="9551853" y="1544635"/>
            <a:ext cx="1635873" cy="2339513"/>
          </a:xfrm>
          <a:prstGeom prst="rect">
            <a:avLst/>
          </a:prstGeom>
        </p:spPr>
      </p:pic>
      <p:sp>
        <p:nvSpPr>
          <p:cNvPr id="4" name="CuadroTexto 3">
            <a:extLst>
              <a:ext uri="{FF2B5EF4-FFF2-40B4-BE49-F238E27FC236}">
                <a16:creationId xmlns:a16="http://schemas.microsoft.com/office/drawing/2014/main" id="{C6126B52-55D7-4A11-B48F-A9188D66A9CE}"/>
              </a:ext>
            </a:extLst>
          </p:cNvPr>
          <p:cNvSpPr txBox="1"/>
          <p:nvPr/>
        </p:nvSpPr>
        <p:spPr>
          <a:xfrm>
            <a:off x="774181" y="2003258"/>
            <a:ext cx="824163" cy="369332"/>
          </a:xfrm>
          <a:prstGeom prst="rect">
            <a:avLst/>
          </a:prstGeom>
          <a:noFill/>
        </p:spPr>
        <p:txBody>
          <a:bodyPr wrap="square" rtlCol="0">
            <a:spAutoFit/>
          </a:bodyPr>
          <a:lstStyle/>
          <a:p>
            <a:r>
              <a:rPr lang="es-ES" dirty="0"/>
              <a:t>Inglés </a:t>
            </a:r>
          </a:p>
        </p:txBody>
      </p:sp>
      <p:sp>
        <p:nvSpPr>
          <p:cNvPr id="22" name="CuadroTexto 21">
            <a:extLst>
              <a:ext uri="{FF2B5EF4-FFF2-40B4-BE49-F238E27FC236}">
                <a16:creationId xmlns:a16="http://schemas.microsoft.com/office/drawing/2014/main" id="{2F8B618F-5787-4536-B8D3-D595B4EA8A66}"/>
              </a:ext>
            </a:extLst>
          </p:cNvPr>
          <p:cNvSpPr txBox="1"/>
          <p:nvPr/>
        </p:nvSpPr>
        <p:spPr>
          <a:xfrm>
            <a:off x="2506386" y="4039838"/>
            <a:ext cx="945906" cy="369332"/>
          </a:xfrm>
          <a:prstGeom prst="rect">
            <a:avLst/>
          </a:prstGeom>
          <a:noFill/>
        </p:spPr>
        <p:txBody>
          <a:bodyPr wrap="square" rtlCol="0">
            <a:spAutoFit/>
          </a:bodyPr>
          <a:lstStyle/>
          <a:p>
            <a:r>
              <a:rPr lang="es-ES" dirty="0"/>
              <a:t>Italiano </a:t>
            </a:r>
          </a:p>
        </p:txBody>
      </p:sp>
      <p:sp>
        <p:nvSpPr>
          <p:cNvPr id="23" name="CuadroTexto 22">
            <a:extLst>
              <a:ext uri="{FF2B5EF4-FFF2-40B4-BE49-F238E27FC236}">
                <a16:creationId xmlns:a16="http://schemas.microsoft.com/office/drawing/2014/main" id="{FEFE7312-F864-4B4E-81C2-4216233EA73B}"/>
              </a:ext>
            </a:extLst>
          </p:cNvPr>
          <p:cNvSpPr txBox="1"/>
          <p:nvPr/>
        </p:nvSpPr>
        <p:spPr>
          <a:xfrm>
            <a:off x="4311641" y="2003258"/>
            <a:ext cx="1144105" cy="369332"/>
          </a:xfrm>
          <a:prstGeom prst="rect">
            <a:avLst/>
          </a:prstGeom>
          <a:noFill/>
        </p:spPr>
        <p:txBody>
          <a:bodyPr wrap="square" rtlCol="0">
            <a:spAutoFit/>
          </a:bodyPr>
          <a:lstStyle/>
          <a:p>
            <a:r>
              <a:rPr lang="es-ES" dirty="0"/>
              <a:t>Holandés </a:t>
            </a:r>
          </a:p>
        </p:txBody>
      </p:sp>
      <p:sp>
        <p:nvSpPr>
          <p:cNvPr id="24" name="CuadroTexto 23">
            <a:extLst>
              <a:ext uri="{FF2B5EF4-FFF2-40B4-BE49-F238E27FC236}">
                <a16:creationId xmlns:a16="http://schemas.microsoft.com/office/drawing/2014/main" id="{6DD2DF93-30EB-4487-AD41-447EA7B9E4AD}"/>
              </a:ext>
            </a:extLst>
          </p:cNvPr>
          <p:cNvSpPr txBox="1"/>
          <p:nvPr/>
        </p:nvSpPr>
        <p:spPr>
          <a:xfrm>
            <a:off x="6096000" y="4060034"/>
            <a:ext cx="1248894" cy="369332"/>
          </a:xfrm>
          <a:prstGeom prst="rect">
            <a:avLst/>
          </a:prstGeom>
          <a:noFill/>
        </p:spPr>
        <p:txBody>
          <a:bodyPr wrap="square" rtlCol="0">
            <a:spAutoFit/>
          </a:bodyPr>
          <a:lstStyle/>
          <a:p>
            <a:r>
              <a:rPr lang="es-ES" dirty="0"/>
              <a:t>Portugués </a:t>
            </a:r>
          </a:p>
        </p:txBody>
      </p:sp>
      <p:sp>
        <p:nvSpPr>
          <p:cNvPr id="25" name="CuadroTexto 24">
            <a:extLst>
              <a:ext uri="{FF2B5EF4-FFF2-40B4-BE49-F238E27FC236}">
                <a16:creationId xmlns:a16="http://schemas.microsoft.com/office/drawing/2014/main" id="{201EB922-147D-4BD9-B551-CC2826045B76}"/>
              </a:ext>
            </a:extLst>
          </p:cNvPr>
          <p:cNvSpPr txBox="1"/>
          <p:nvPr/>
        </p:nvSpPr>
        <p:spPr>
          <a:xfrm>
            <a:off x="8059785" y="2003258"/>
            <a:ext cx="897218" cy="369332"/>
          </a:xfrm>
          <a:prstGeom prst="rect">
            <a:avLst/>
          </a:prstGeom>
          <a:noFill/>
        </p:spPr>
        <p:txBody>
          <a:bodyPr wrap="square" rtlCol="0">
            <a:spAutoFit/>
          </a:bodyPr>
          <a:lstStyle/>
          <a:p>
            <a:r>
              <a:rPr lang="es-ES" dirty="0"/>
              <a:t>Francés </a:t>
            </a:r>
          </a:p>
        </p:txBody>
      </p:sp>
      <p:sp>
        <p:nvSpPr>
          <p:cNvPr id="26" name="CuadroTexto 25">
            <a:extLst>
              <a:ext uri="{FF2B5EF4-FFF2-40B4-BE49-F238E27FC236}">
                <a16:creationId xmlns:a16="http://schemas.microsoft.com/office/drawing/2014/main" id="{81F7925E-DEFF-4F77-A2BF-5DA99ECFBCE0}"/>
              </a:ext>
            </a:extLst>
          </p:cNvPr>
          <p:cNvSpPr txBox="1"/>
          <p:nvPr/>
        </p:nvSpPr>
        <p:spPr>
          <a:xfrm>
            <a:off x="10028320" y="3964405"/>
            <a:ext cx="1015517" cy="369332"/>
          </a:xfrm>
          <a:prstGeom prst="rect">
            <a:avLst/>
          </a:prstGeom>
          <a:noFill/>
        </p:spPr>
        <p:txBody>
          <a:bodyPr wrap="square" rtlCol="0">
            <a:spAutoFit/>
          </a:bodyPr>
          <a:lstStyle/>
          <a:p>
            <a:r>
              <a:rPr lang="es-ES" dirty="0"/>
              <a:t>Español </a:t>
            </a:r>
          </a:p>
        </p:txBody>
      </p:sp>
      <p:sp>
        <p:nvSpPr>
          <p:cNvPr id="27" name="Rectángulo 26">
            <a:extLst>
              <a:ext uri="{FF2B5EF4-FFF2-40B4-BE49-F238E27FC236}">
                <a16:creationId xmlns:a16="http://schemas.microsoft.com/office/drawing/2014/main" id="{186A4B51-A6D6-4828-B941-83BCD65F42DB}"/>
              </a:ext>
            </a:extLst>
          </p:cNvPr>
          <p:cNvSpPr/>
          <p:nvPr/>
        </p:nvSpPr>
        <p:spPr>
          <a:xfrm>
            <a:off x="3389156" y="5182200"/>
            <a:ext cx="5169941" cy="830997"/>
          </a:xfrm>
          <a:prstGeom prst="rect">
            <a:avLst/>
          </a:prstGeom>
        </p:spPr>
        <p:txBody>
          <a:bodyPr wrap="none">
            <a:spAutoFit/>
          </a:bodyPr>
          <a:lstStyle/>
          <a:p>
            <a:r>
              <a:rPr lang="es-ES" sz="2400" dirty="0">
                <a:hlinkClick r:id="rId18"/>
              </a:rPr>
              <a:t>https://euroddip-e.eu/es/euroddip-e-es</a:t>
            </a:r>
            <a:endParaRPr lang="es-ES" sz="2400" dirty="0"/>
          </a:p>
          <a:p>
            <a:endParaRPr lang="es-ES" sz="2400" dirty="0"/>
          </a:p>
        </p:txBody>
      </p:sp>
    </p:spTree>
    <p:extLst>
      <p:ext uri="{BB962C8B-B14F-4D97-AF65-F5344CB8AC3E}">
        <p14:creationId xmlns:p14="http://schemas.microsoft.com/office/powerpoint/2010/main" val="2069838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581429" y="3563604"/>
            <a:ext cx="10911876" cy="1260345"/>
          </a:xfrm>
          <a:prstGeom prst="rect">
            <a:avLst/>
          </a:prstGeom>
          <a:noFill/>
          <a:ln w="28575">
            <a:solidFill>
              <a:schemeClr val="accent6"/>
            </a:solidFill>
          </a:ln>
        </p:spPr>
        <p:txBody>
          <a:bodyPr wrap="square" rtlCol="0">
            <a:spAutoFit/>
          </a:bodyPr>
          <a:lstStyle/>
          <a:p>
            <a:pPr lvl="0" algn="just">
              <a:lnSpc>
                <a:spcPct val="107000"/>
              </a:lnSpc>
              <a:spcAft>
                <a:spcPts val="800"/>
              </a:spcAft>
            </a:pP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Proponemos un </a:t>
            </a:r>
            <a:r>
              <a:rPr lang="es-E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método flexible y abierto</a:t>
            </a: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que tenga en cuenta las características individuales de las personas, y los cambios en las diferentes situaciones de aprendizaje por las exigencias de las actividades y de desarrollo personal.</a:t>
            </a:r>
            <a:endParaRPr lang="es-ES" sz="2400" dirty="0">
              <a:solidFill>
                <a:srgbClr val="000000"/>
              </a:solidFill>
              <a:effectLst/>
              <a:latin typeface="Calibri" panose="020F0502020204030204" pitchFamily="34" charset="0"/>
              <a:ea typeface="Calibri" panose="020F0502020204030204" pitchFamily="34" charset="0"/>
            </a:endParaRPr>
          </a:p>
        </p:txBody>
      </p:sp>
      <p:sp>
        <p:nvSpPr>
          <p:cNvPr id="3" name="CuadroTexto 2">
            <a:extLst>
              <a:ext uri="{FF2B5EF4-FFF2-40B4-BE49-F238E27FC236}">
                <a16:creationId xmlns:a16="http://schemas.microsoft.com/office/drawing/2014/main" id="{5AEF3C01-09E3-469A-9747-D8FC7259F47E}"/>
              </a:ext>
            </a:extLst>
          </p:cNvPr>
          <p:cNvSpPr txBox="1"/>
          <p:nvPr/>
        </p:nvSpPr>
        <p:spPr>
          <a:xfrm>
            <a:off x="586083" y="1902587"/>
            <a:ext cx="10911876" cy="1260345"/>
          </a:xfrm>
          <a:prstGeom prst="rect">
            <a:avLst/>
          </a:prstGeom>
          <a:noFill/>
          <a:ln w="28575">
            <a:solidFill>
              <a:srgbClr val="0070C0"/>
            </a:solidFill>
          </a:ln>
        </p:spPr>
        <p:txBody>
          <a:bodyPr wrap="square" rtlCol="0">
            <a:spAutoFit/>
          </a:bodyPr>
          <a:lstStyle/>
          <a:p>
            <a:pPr lvl="0" algn="just">
              <a:lnSpc>
                <a:spcPct val="107000"/>
              </a:lnSpc>
              <a:spcAft>
                <a:spcPts val="800"/>
              </a:spcAf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propose a flexible and open method, which takes into account the individual characteristics of people, and the changes in the different learning situations due to the demands of the activities and personal development.</a:t>
            </a:r>
            <a:endParaRPr lang="es-ES" sz="2400" dirty="0">
              <a:solidFill>
                <a:srgbClr val="000000"/>
              </a:solidFill>
              <a:effectLst/>
              <a:latin typeface="Calibri" panose="020F0502020204030204" pitchFamily="34" charset="0"/>
              <a:ea typeface="Calibri" panose="020F0502020204030204" pitchFamily="34" charset="0"/>
            </a:endParaRPr>
          </a:p>
        </p:txBody>
      </p:sp>
      <p:pic>
        <p:nvPicPr>
          <p:cNvPr id="4" name="image4.png" descr="Imagen que contiene objeto&#10;&#10;Descripción generada automáticamente">
            <a:extLst>
              <a:ext uri="{FF2B5EF4-FFF2-40B4-BE49-F238E27FC236}">
                <a16:creationId xmlns:a16="http://schemas.microsoft.com/office/drawing/2014/main" id="{62689C0A-0720-48DF-BA87-8D75F9664C86}"/>
              </a:ext>
            </a:extLst>
          </p:cNvPr>
          <p:cNvPicPr/>
          <p:nvPr/>
        </p:nvPicPr>
        <p:blipFill>
          <a:blip r:embed="rId11"/>
          <a:srcRect/>
          <a:stretch>
            <a:fillRect/>
          </a:stretch>
        </p:blipFill>
        <p:spPr>
          <a:xfrm>
            <a:off x="4697627" y="431718"/>
            <a:ext cx="2483442" cy="844900"/>
          </a:xfrm>
          <a:prstGeom prst="rect">
            <a:avLst/>
          </a:prstGeom>
          <a:ln/>
        </p:spPr>
      </p:pic>
    </p:spTree>
    <p:extLst>
      <p:ext uri="{BB962C8B-B14F-4D97-AF65-F5344CB8AC3E}">
        <p14:creationId xmlns:p14="http://schemas.microsoft.com/office/powerpoint/2010/main" val="2597442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1890943" y="3669559"/>
            <a:ext cx="2539013" cy="532903"/>
          </a:xfrm>
          <a:prstGeom prst="rect">
            <a:avLst/>
          </a:prstGeom>
          <a:noFill/>
          <a:ln w="28575">
            <a:solidFill>
              <a:schemeClr val="accent6"/>
            </a:solidFill>
          </a:ln>
        </p:spPr>
        <p:txBody>
          <a:bodyPr wrap="square" rtlCol="0">
            <a:spAutoFit/>
          </a:bodyPr>
          <a:lstStyle/>
          <a:p>
            <a:pPr lvl="0" algn="ctr">
              <a:lnSpc>
                <a:spcPct val="107000"/>
              </a:lnSpc>
              <a:spcAft>
                <a:spcPts val="800"/>
              </a:spcAft>
            </a:pPr>
            <a:r>
              <a:rPr lang="es-E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OBJETIVOS.</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3" name="CuadroTexto 2">
            <a:extLst>
              <a:ext uri="{FF2B5EF4-FFF2-40B4-BE49-F238E27FC236}">
                <a16:creationId xmlns:a16="http://schemas.microsoft.com/office/drawing/2014/main" id="{5AEF3C01-09E3-469A-9747-D8FC7259F47E}"/>
              </a:ext>
            </a:extLst>
          </p:cNvPr>
          <p:cNvSpPr txBox="1"/>
          <p:nvPr/>
        </p:nvSpPr>
        <p:spPr>
          <a:xfrm>
            <a:off x="1890944" y="2790532"/>
            <a:ext cx="2539012" cy="532903"/>
          </a:xfrm>
          <a:prstGeom prst="rect">
            <a:avLst/>
          </a:prstGeom>
          <a:noFill/>
          <a:ln w="28575">
            <a:solidFill>
              <a:srgbClr val="0070C0"/>
            </a:solidFill>
          </a:ln>
        </p:spPr>
        <p:txBody>
          <a:bodyPr wrap="square" rtlCol="0">
            <a:spAutoFit/>
          </a:bodyPr>
          <a:lstStyle/>
          <a:p>
            <a:pPr lvl="0" algn="ctr">
              <a:lnSpc>
                <a:spcPct val="107000"/>
              </a:lnSpc>
              <a:spcAft>
                <a:spcPts val="800"/>
              </a:spcAft>
            </a:pPr>
            <a:r>
              <a:rPr lang="en-U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AIMS</a:t>
            </a:r>
            <a:r>
              <a:rPr lang="en-U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2800" dirty="0">
              <a:solidFill>
                <a:srgbClr val="000000"/>
              </a:solidFill>
              <a:effectLst/>
              <a:latin typeface="Calibri" panose="020F0502020204030204" pitchFamily="34" charset="0"/>
              <a:ea typeface="Calibri" panose="020F0502020204030204" pitchFamily="34" charset="0"/>
            </a:endParaRPr>
          </a:p>
        </p:txBody>
      </p:sp>
      <p:pic>
        <p:nvPicPr>
          <p:cNvPr id="4" name="image4.png" descr="Imagen que contiene objeto&#10;&#10;Descripción generada automáticamente">
            <a:extLst>
              <a:ext uri="{FF2B5EF4-FFF2-40B4-BE49-F238E27FC236}">
                <a16:creationId xmlns:a16="http://schemas.microsoft.com/office/drawing/2014/main" id="{7E3E457B-F7F6-476E-AF7E-3EA03E0A48D5}"/>
              </a:ext>
            </a:extLst>
          </p:cNvPr>
          <p:cNvPicPr/>
          <p:nvPr/>
        </p:nvPicPr>
        <p:blipFill>
          <a:blip r:embed="rId11"/>
          <a:srcRect/>
          <a:stretch>
            <a:fillRect/>
          </a:stretch>
        </p:blipFill>
        <p:spPr>
          <a:xfrm>
            <a:off x="4697627" y="431718"/>
            <a:ext cx="2483442" cy="844900"/>
          </a:xfrm>
          <a:prstGeom prst="rect">
            <a:avLst/>
          </a:prstGeom>
          <a:ln/>
        </p:spPr>
      </p:pic>
      <p:pic>
        <p:nvPicPr>
          <p:cNvPr id="18" name="Imagen 17">
            <a:extLst>
              <a:ext uri="{FF2B5EF4-FFF2-40B4-BE49-F238E27FC236}">
                <a16:creationId xmlns:a16="http://schemas.microsoft.com/office/drawing/2014/main" id="{1B3CDE7F-0367-4972-BB8F-E3BE16E6F6D2}"/>
              </a:ext>
            </a:extLst>
          </p:cNvPr>
          <p:cNvPicPr>
            <a:picLocks noChangeAspect="1"/>
          </p:cNvPicPr>
          <p:nvPr/>
        </p:nvPicPr>
        <p:blipFill>
          <a:blip r:embed="rId12"/>
          <a:stretch>
            <a:fillRect/>
          </a:stretch>
        </p:blipFill>
        <p:spPr>
          <a:xfrm>
            <a:off x="6006757" y="1959188"/>
            <a:ext cx="4008598" cy="2997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1482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377447" y="3963057"/>
            <a:ext cx="11319839" cy="993926"/>
          </a:xfrm>
          <a:prstGeom prst="rect">
            <a:avLst/>
          </a:prstGeom>
          <a:noFill/>
          <a:ln w="28575">
            <a:solidFill>
              <a:schemeClr val="accent6"/>
            </a:solidFill>
          </a:ln>
        </p:spPr>
        <p:txBody>
          <a:bodyPr wrap="square" rtlCol="0">
            <a:spAutoFit/>
          </a:bodyPr>
          <a:lstStyle/>
          <a:p>
            <a:pPr marL="457200" lvl="0" indent="-457200" algn="just">
              <a:lnSpc>
                <a:spcPct val="107000"/>
              </a:lnSpc>
              <a:spcAft>
                <a:spcPts val="800"/>
              </a:spcAft>
              <a:buFont typeface="+mj-lt"/>
              <a:buAutoNum type="arabicPeriod"/>
            </a:pPr>
            <a:r>
              <a:rPr lang="es-E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Facilitar una metodología que permita detectar las capacidades de cada persona en el proceso de enseñanza aprendizaje en el que se inserte.</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3" name="CuadroTexto 2">
            <a:extLst>
              <a:ext uri="{FF2B5EF4-FFF2-40B4-BE49-F238E27FC236}">
                <a16:creationId xmlns:a16="http://schemas.microsoft.com/office/drawing/2014/main" id="{5AEF3C01-09E3-469A-9747-D8FC7259F47E}"/>
              </a:ext>
            </a:extLst>
          </p:cNvPr>
          <p:cNvSpPr txBox="1"/>
          <p:nvPr/>
        </p:nvSpPr>
        <p:spPr>
          <a:xfrm>
            <a:off x="416660" y="2554912"/>
            <a:ext cx="11280625" cy="993926"/>
          </a:xfrm>
          <a:prstGeom prst="rect">
            <a:avLst/>
          </a:prstGeom>
          <a:noFill/>
          <a:ln w="28575">
            <a:solidFill>
              <a:srgbClr val="0070C0"/>
            </a:solidFill>
          </a:ln>
        </p:spPr>
        <p:txBody>
          <a:bodyPr wrap="square" rtlCol="0">
            <a:spAutoFit/>
          </a:bodyPr>
          <a:lstStyle/>
          <a:p>
            <a:pPr marL="457200" lvl="0" indent="-457200" algn="just">
              <a:lnSpc>
                <a:spcPct val="107000"/>
              </a:lnSpc>
              <a:spcAft>
                <a:spcPts val="800"/>
              </a:spcAft>
              <a:buFont typeface="+mj-lt"/>
              <a:buAutoNum type="arabicPeriod"/>
            </a:pPr>
            <a:r>
              <a:rPr lang="en-U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facilitate a methodology to detect the capabilities of each person in the teaching-learning process in which that person is found.</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3AA15EA8-97E7-4CF7-A2B0-634EAFB5EC50}"/>
              </a:ext>
            </a:extLst>
          </p:cNvPr>
          <p:cNvSpPr txBox="1"/>
          <p:nvPr/>
        </p:nvSpPr>
        <p:spPr>
          <a:xfrm>
            <a:off x="2738437" y="1503977"/>
            <a:ext cx="6715126" cy="523220"/>
          </a:xfrm>
          <a:prstGeom prst="rect">
            <a:avLst/>
          </a:prstGeom>
          <a:noFill/>
          <a:ln w="28575">
            <a:solidFill>
              <a:srgbClr val="00B050"/>
            </a:solidFill>
          </a:ln>
        </p:spPr>
        <p:txBody>
          <a:bodyPr wrap="square">
            <a:spAutoFit/>
          </a:bodyPr>
          <a:lstStyle/>
          <a:p>
            <a:r>
              <a:rPr lang="es-ES" sz="2800" dirty="0"/>
              <a:t>Objetives </a:t>
            </a:r>
            <a:r>
              <a:rPr lang="es-ES" sz="2800" dirty="0" err="1"/>
              <a:t>document</a:t>
            </a:r>
            <a:r>
              <a:rPr lang="es-ES" sz="2800" dirty="0"/>
              <a:t> /objetivos documento </a:t>
            </a:r>
          </a:p>
        </p:txBody>
      </p:sp>
      <p:pic>
        <p:nvPicPr>
          <p:cNvPr id="4" name="image4.png" descr="Imagen que contiene objeto&#10;&#10;Descripción generada automáticamente">
            <a:extLst>
              <a:ext uri="{FF2B5EF4-FFF2-40B4-BE49-F238E27FC236}">
                <a16:creationId xmlns:a16="http://schemas.microsoft.com/office/drawing/2014/main" id="{930AE710-7ACA-4B05-9864-D585437DB153}"/>
              </a:ext>
            </a:extLst>
          </p:cNvPr>
          <p:cNvPicPr/>
          <p:nvPr/>
        </p:nvPicPr>
        <p:blipFill>
          <a:blip r:embed="rId11"/>
          <a:srcRect/>
          <a:stretch>
            <a:fillRect/>
          </a:stretch>
        </p:blipFill>
        <p:spPr>
          <a:xfrm>
            <a:off x="4697627" y="431718"/>
            <a:ext cx="2483442" cy="844900"/>
          </a:xfrm>
          <a:prstGeom prst="rect">
            <a:avLst/>
          </a:prstGeom>
          <a:ln/>
        </p:spPr>
      </p:pic>
    </p:spTree>
    <p:extLst>
      <p:ext uri="{BB962C8B-B14F-4D97-AF65-F5344CB8AC3E}">
        <p14:creationId xmlns:p14="http://schemas.microsoft.com/office/powerpoint/2010/main" val="322758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377447" y="3963057"/>
            <a:ext cx="11319839" cy="993926"/>
          </a:xfrm>
          <a:prstGeom prst="rect">
            <a:avLst/>
          </a:prstGeom>
          <a:noFill/>
          <a:ln w="28575">
            <a:solidFill>
              <a:schemeClr val="accent6"/>
            </a:solidFill>
          </a:ln>
        </p:spPr>
        <p:txBody>
          <a:bodyPr wrap="square" rtlCol="0">
            <a:spAutoFit/>
          </a:bodyPr>
          <a:lstStyle/>
          <a:p>
            <a:pPr marL="514350" lvl="0" indent="-514350" algn="just">
              <a:lnSpc>
                <a:spcPct val="107000"/>
              </a:lnSpc>
              <a:spcAft>
                <a:spcPts val="800"/>
              </a:spcAft>
              <a:buFont typeface="+mj-lt"/>
              <a:buAutoNum type="arabicPeriod" startAt="2"/>
            </a:pPr>
            <a:r>
              <a:rPr lang="es-E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Posibilitar un lenguaje común, facilitando un método de actuación unificado y un elemento de comunicación de fácil utilización. </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3" name="CuadroTexto 2">
            <a:extLst>
              <a:ext uri="{FF2B5EF4-FFF2-40B4-BE49-F238E27FC236}">
                <a16:creationId xmlns:a16="http://schemas.microsoft.com/office/drawing/2014/main" id="{5AEF3C01-09E3-469A-9747-D8FC7259F47E}"/>
              </a:ext>
            </a:extLst>
          </p:cNvPr>
          <p:cNvSpPr txBox="1"/>
          <p:nvPr/>
        </p:nvSpPr>
        <p:spPr>
          <a:xfrm>
            <a:off x="416660" y="2554912"/>
            <a:ext cx="11280625" cy="993926"/>
          </a:xfrm>
          <a:prstGeom prst="rect">
            <a:avLst/>
          </a:prstGeom>
          <a:noFill/>
          <a:ln w="28575">
            <a:solidFill>
              <a:srgbClr val="0070C0"/>
            </a:solidFill>
          </a:ln>
        </p:spPr>
        <p:txBody>
          <a:bodyPr wrap="square" rtlCol="0">
            <a:spAutoFit/>
          </a:bodyPr>
          <a:lstStyle/>
          <a:p>
            <a:pPr marL="514350" lvl="0" indent="-514350" algn="just">
              <a:lnSpc>
                <a:spcPct val="107000"/>
              </a:lnSpc>
              <a:spcAft>
                <a:spcPts val="800"/>
              </a:spcAft>
              <a:buFont typeface="+mj-lt"/>
              <a:buAutoNum type="arabicPeriod" startAt="2"/>
            </a:pPr>
            <a:r>
              <a:rPr lang="en-U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enable a common language, facilitating a unified method of action and a communication element that is easy to use.</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3AA15EA8-97E7-4CF7-A2B0-634EAFB5EC50}"/>
              </a:ext>
            </a:extLst>
          </p:cNvPr>
          <p:cNvSpPr txBox="1"/>
          <p:nvPr/>
        </p:nvSpPr>
        <p:spPr>
          <a:xfrm>
            <a:off x="2738437" y="1503977"/>
            <a:ext cx="6715126" cy="523220"/>
          </a:xfrm>
          <a:prstGeom prst="rect">
            <a:avLst/>
          </a:prstGeom>
          <a:noFill/>
          <a:ln w="28575">
            <a:solidFill>
              <a:srgbClr val="00B050"/>
            </a:solidFill>
          </a:ln>
        </p:spPr>
        <p:txBody>
          <a:bodyPr wrap="square">
            <a:spAutoFit/>
          </a:bodyPr>
          <a:lstStyle/>
          <a:p>
            <a:r>
              <a:rPr lang="es-ES" sz="2800" dirty="0"/>
              <a:t>Objetives </a:t>
            </a:r>
            <a:r>
              <a:rPr lang="es-ES" sz="2800" dirty="0" err="1"/>
              <a:t>document</a:t>
            </a:r>
            <a:r>
              <a:rPr lang="es-ES" sz="2800" dirty="0"/>
              <a:t> /objetivos documento </a:t>
            </a:r>
          </a:p>
        </p:txBody>
      </p:sp>
      <p:pic>
        <p:nvPicPr>
          <p:cNvPr id="4" name="image4.png" descr="Imagen que contiene objeto&#10;&#10;Descripción generada automáticamente">
            <a:extLst>
              <a:ext uri="{FF2B5EF4-FFF2-40B4-BE49-F238E27FC236}">
                <a16:creationId xmlns:a16="http://schemas.microsoft.com/office/drawing/2014/main" id="{AC0A186A-2BB7-4530-960D-D93339D6E752}"/>
              </a:ext>
            </a:extLst>
          </p:cNvPr>
          <p:cNvPicPr/>
          <p:nvPr/>
        </p:nvPicPr>
        <p:blipFill>
          <a:blip r:embed="rId11"/>
          <a:srcRect/>
          <a:stretch>
            <a:fillRect/>
          </a:stretch>
        </p:blipFill>
        <p:spPr>
          <a:xfrm>
            <a:off x="4697627" y="431718"/>
            <a:ext cx="2483442" cy="844900"/>
          </a:xfrm>
          <a:prstGeom prst="rect">
            <a:avLst/>
          </a:prstGeom>
          <a:ln/>
        </p:spPr>
      </p:pic>
    </p:spTree>
    <p:extLst>
      <p:ext uri="{BB962C8B-B14F-4D97-AF65-F5344CB8AC3E}">
        <p14:creationId xmlns:p14="http://schemas.microsoft.com/office/powerpoint/2010/main" val="313031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377447" y="3963057"/>
            <a:ext cx="11319839" cy="993926"/>
          </a:xfrm>
          <a:prstGeom prst="rect">
            <a:avLst/>
          </a:prstGeom>
          <a:noFill/>
          <a:ln w="28575">
            <a:solidFill>
              <a:schemeClr val="accent6"/>
            </a:solidFill>
          </a:ln>
        </p:spPr>
        <p:txBody>
          <a:bodyPr wrap="square" rtlCol="0">
            <a:spAutoFit/>
          </a:bodyPr>
          <a:lstStyle/>
          <a:p>
            <a:pPr marL="514350" lvl="0" indent="-514350" algn="just">
              <a:lnSpc>
                <a:spcPct val="107000"/>
              </a:lnSpc>
              <a:spcAft>
                <a:spcPts val="800"/>
              </a:spcAft>
              <a:buFont typeface="+mj-lt"/>
              <a:buAutoNum type="arabicPeriod" startAt="3"/>
            </a:pPr>
            <a:r>
              <a:rPr lang="es-E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Potenciar el trabajo en equipo, ya que todas las personas interesadas deben poder introducir o extraer información. </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3" name="CuadroTexto 2">
            <a:extLst>
              <a:ext uri="{FF2B5EF4-FFF2-40B4-BE49-F238E27FC236}">
                <a16:creationId xmlns:a16="http://schemas.microsoft.com/office/drawing/2014/main" id="{5AEF3C01-09E3-469A-9747-D8FC7259F47E}"/>
              </a:ext>
            </a:extLst>
          </p:cNvPr>
          <p:cNvSpPr txBox="1"/>
          <p:nvPr/>
        </p:nvSpPr>
        <p:spPr>
          <a:xfrm>
            <a:off x="416660" y="2554912"/>
            <a:ext cx="11280625" cy="993926"/>
          </a:xfrm>
          <a:prstGeom prst="rect">
            <a:avLst/>
          </a:prstGeom>
          <a:noFill/>
          <a:ln w="28575">
            <a:solidFill>
              <a:srgbClr val="0070C0"/>
            </a:solidFill>
          </a:ln>
        </p:spPr>
        <p:txBody>
          <a:bodyPr wrap="square" rtlCol="0">
            <a:spAutoFit/>
          </a:bodyPr>
          <a:lstStyle/>
          <a:p>
            <a:pPr marL="514350" lvl="0" indent="-514350" algn="just">
              <a:lnSpc>
                <a:spcPct val="107000"/>
              </a:lnSpc>
              <a:spcAft>
                <a:spcPts val="800"/>
              </a:spcAft>
              <a:buFont typeface="+mj-lt"/>
              <a:buAutoNum type="arabicPeriod" startAt="3"/>
            </a:pPr>
            <a:r>
              <a:rPr lang="en-U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strengthen teamwork, because everybody with an interest should be able to enter and to extract information.</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3AA15EA8-97E7-4CF7-A2B0-634EAFB5EC50}"/>
              </a:ext>
            </a:extLst>
          </p:cNvPr>
          <p:cNvSpPr txBox="1"/>
          <p:nvPr/>
        </p:nvSpPr>
        <p:spPr>
          <a:xfrm>
            <a:off x="2738437" y="1503977"/>
            <a:ext cx="6715126" cy="523220"/>
          </a:xfrm>
          <a:prstGeom prst="rect">
            <a:avLst/>
          </a:prstGeom>
          <a:noFill/>
          <a:ln w="28575">
            <a:solidFill>
              <a:srgbClr val="00B050"/>
            </a:solidFill>
          </a:ln>
        </p:spPr>
        <p:txBody>
          <a:bodyPr wrap="square">
            <a:spAutoFit/>
          </a:bodyPr>
          <a:lstStyle/>
          <a:p>
            <a:r>
              <a:rPr lang="es-ES" sz="2800" dirty="0"/>
              <a:t>Objetives </a:t>
            </a:r>
            <a:r>
              <a:rPr lang="es-ES" sz="2800" dirty="0" err="1"/>
              <a:t>document</a:t>
            </a:r>
            <a:r>
              <a:rPr lang="es-ES" sz="2800" dirty="0"/>
              <a:t> /objetivos documento </a:t>
            </a:r>
          </a:p>
        </p:txBody>
      </p:sp>
      <p:pic>
        <p:nvPicPr>
          <p:cNvPr id="4" name="image4.png" descr="Imagen que contiene objeto&#10;&#10;Descripción generada automáticamente">
            <a:extLst>
              <a:ext uri="{FF2B5EF4-FFF2-40B4-BE49-F238E27FC236}">
                <a16:creationId xmlns:a16="http://schemas.microsoft.com/office/drawing/2014/main" id="{BF8CA742-0C0D-481C-A3A5-C91333B47050}"/>
              </a:ext>
            </a:extLst>
          </p:cNvPr>
          <p:cNvPicPr/>
          <p:nvPr/>
        </p:nvPicPr>
        <p:blipFill>
          <a:blip r:embed="rId11"/>
          <a:srcRect/>
          <a:stretch>
            <a:fillRect/>
          </a:stretch>
        </p:blipFill>
        <p:spPr>
          <a:xfrm>
            <a:off x="4697627" y="431718"/>
            <a:ext cx="2483442" cy="844900"/>
          </a:xfrm>
          <a:prstGeom prst="rect">
            <a:avLst/>
          </a:prstGeom>
          <a:ln/>
        </p:spPr>
      </p:pic>
    </p:spTree>
    <p:extLst>
      <p:ext uri="{BB962C8B-B14F-4D97-AF65-F5344CB8AC3E}">
        <p14:creationId xmlns:p14="http://schemas.microsoft.com/office/powerpoint/2010/main" val="1205737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536506" y="3989146"/>
            <a:ext cx="11161004" cy="967765"/>
          </a:xfrm>
          <a:prstGeom prst="rect">
            <a:avLst/>
          </a:prstGeom>
          <a:noFill/>
          <a:ln w="28575">
            <a:solidFill>
              <a:schemeClr val="accent6"/>
            </a:solidFill>
          </a:ln>
        </p:spPr>
        <p:txBody>
          <a:bodyPr wrap="square" rtlCol="0">
            <a:spAutoFit/>
          </a:bodyPr>
          <a:lstStyle/>
          <a:p>
            <a:pPr marL="342900" lvl="0" indent="-342900" algn="just">
              <a:lnSpc>
                <a:spcPct val="107000"/>
              </a:lnSpc>
              <a:spcAft>
                <a:spcPts val="800"/>
              </a:spcAft>
              <a:buFont typeface="Arial" panose="020B0604020202020204" pitchFamily="34" charset="0"/>
              <a:buChar char="•"/>
            </a:pP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a:t>
            </a:r>
            <a:r>
              <a:rPr lang="es-E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perfil de la persona</a:t>
            </a: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las capacidades de la persona</a:t>
            </a:r>
          </a:p>
          <a:p>
            <a:pPr marL="342900" lvl="0" indent="-342900" algn="just">
              <a:lnSpc>
                <a:spcPct val="107000"/>
              </a:lnSpc>
              <a:spcAft>
                <a:spcPts val="800"/>
              </a:spcAft>
              <a:buFont typeface="Arial" panose="020B0604020202020204" pitchFamily="34" charset="0"/>
              <a:buChar char="•"/>
            </a:pP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a:t>
            </a:r>
            <a:r>
              <a:rPr lang="es-E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perfil de la actividad</a:t>
            </a: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las exigencias de la tarea/ actividad/ situación de aprendizaje.</a:t>
            </a:r>
          </a:p>
        </p:txBody>
      </p:sp>
      <p:sp>
        <p:nvSpPr>
          <p:cNvPr id="3" name="CuadroTexto 2">
            <a:extLst>
              <a:ext uri="{FF2B5EF4-FFF2-40B4-BE49-F238E27FC236}">
                <a16:creationId xmlns:a16="http://schemas.microsoft.com/office/drawing/2014/main" id="{5AEF3C01-09E3-469A-9747-D8FC7259F47E}"/>
              </a:ext>
            </a:extLst>
          </p:cNvPr>
          <p:cNvSpPr txBox="1"/>
          <p:nvPr/>
        </p:nvSpPr>
        <p:spPr>
          <a:xfrm>
            <a:off x="536506" y="2787808"/>
            <a:ext cx="11114030" cy="967765"/>
          </a:xfrm>
          <a:prstGeom prst="rect">
            <a:avLst/>
          </a:prstGeom>
          <a:noFill/>
          <a:ln w="28575">
            <a:solidFill>
              <a:srgbClr val="0070C0"/>
            </a:solidFill>
          </a:ln>
        </p:spPr>
        <p:txBody>
          <a:bodyPr wrap="square" rtlCol="0">
            <a:spAutoFit/>
          </a:bodyPr>
          <a:lstStyle/>
          <a:p>
            <a:pPr marL="342900" lvl="0" indent="-342900" algn="just">
              <a:lnSpc>
                <a:spcPct val="107000"/>
              </a:lnSpc>
              <a:spcAft>
                <a:spcPts val="800"/>
              </a:spcAft>
              <a:buFont typeface="Arial" panose="020B0604020202020204" pitchFamily="34" charset="0"/>
              <a:buChar char="•"/>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t>
            </a:r>
            <a:r>
              <a:rPr lang="en-U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personal profile</a:t>
            </a: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 capabilities of each student.</a:t>
            </a:r>
          </a:p>
          <a:p>
            <a:pPr marL="342900" lvl="0" indent="-342900" algn="just">
              <a:lnSpc>
                <a:spcPct val="107000"/>
              </a:lnSpc>
              <a:spcAft>
                <a:spcPts val="800"/>
              </a:spcAft>
              <a:buFont typeface="Arial" panose="020B0604020202020204" pitchFamily="34" charset="0"/>
              <a:buChar char="•"/>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a:t>
            </a:r>
            <a:r>
              <a:rPr lang="en-U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activity profile</a:t>
            </a: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 demands of the task/activity/learning situation.</a:t>
            </a:r>
          </a:p>
        </p:txBody>
      </p:sp>
      <p:sp>
        <p:nvSpPr>
          <p:cNvPr id="18" name="CuadroTexto 17">
            <a:extLst>
              <a:ext uri="{FF2B5EF4-FFF2-40B4-BE49-F238E27FC236}">
                <a16:creationId xmlns:a16="http://schemas.microsoft.com/office/drawing/2014/main" id="{E61E5623-0E3E-4AB0-8DEA-2A92F4A85F89}"/>
              </a:ext>
            </a:extLst>
          </p:cNvPr>
          <p:cNvSpPr txBox="1"/>
          <p:nvPr/>
        </p:nvSpPr>
        <p:spPr>
          <a:xfrm>
            <a:off x="3003643" y="1596339"/>
            <a:ext cx="5805407" cy="830997"/>
          </a:xfrm>
          <a:prstGeom prst="rect">
            <a:avLst/>
          </a:prstGeom>
          <a:noFill/>
          <a:ln w="28575">
            <a:solidFill>
              <a:srgbClr val="00B050"/>
            </a:solidFill>
          </a:ln>
        </p:spPr>
        <p:txBody>
          <a:bodyPr wrap="square">
            <a:spAutoFit/>
          </a:bodyPr>
          <a:lstStyle/>
          <a:p>
            <a:r>
              <a:rPr lang="en-US" sz="2400" dirty="0"/>
              <a:t>The method provides </a:t>
            </a:r>
            <a:r>
              <a:rPr lang="en-US" sz="2400" b="1" dirty="0"/>
              <a:t>two types of profiles</a:t>
            </a:r>
            <a:r>
              <a:rPr lang="en-US" sz="2400" dirty="0"/>
              <a:t>/ </a:t>
            </a:r>
            <a:r>
              <a:rPr lang="es-ES" sz="2400" dirty="0"/>
              <a:t>El método aporta </a:t>
            </a:r>
            <a:r>
              <a:rPr lang="es-ES" sz="2400" b="1" dirty="0"/>
              <a:t>dos tipos de perfiles </a:t>
            </a:r>
            <a:r>
              <a:rPr lang="es-ES" sz="2400" dirty="0"/>
              <a:t>:</a:t>
            </a:r>
            <a:endParaRPr lang="en-US" sz="2400" dirty="0"/>
          </a:p>
        </p:txBody>
      </p:sp>
      <p:pic>
        <p:nvPicPr>
          <p:cNvPr id="4" name="image4.png" descr="Imagen que contiene objeto&#10;&#10;Descripción generada automáticamente">
            <a:extLst>
              <a:ext uri="{FF2B5EF4-FFF2-40B4-BE49-F238E27FC236}">
                <a16:creationId xmlns:a16="http://schemas.microsoft.com/office/drawing/2014/main" id="{7D23C88A-4324-4C81-982F-86463D3FC238}"/>
              </a:ext>
            </a:extLst>
          </p:cNvPr>
          <p:cNvPicPr/>
          <p:nvPr/>
        </p:nvPicPr>
        <p:blipFill>
          <a:blip r:embed="rId11"/>
          <a:srcRect/>
          <a:stretch>
            <a:fillRect/>
          </a:stretch>
        </p:blipFill>
        <p:spPr>
          <a:xfrm>
            <a:off x="4697627" y="431718"/>
            <a:ext cx="2483442" cy="844900"/>
          </a:xfrm>
          <a:prstGeom prst="rect">
            <a:avLst/>
          </a:prstGeom>
          <a:ln/>
        </p:spPr>
      </p:pic>
      <p:pic>
        <p:nvPicPr>
          <p:cNvPr id="19" name="Picture 4" descr="Imagen 270">
            <a:extLst>
              <a:ext uri="{FF2B5EF4-FFF2-40B4-BE49-F238E27FC236}">
                <a16:creationId xmlns:a16="http://schemas.microsoft.com/office/drawing/2014/main" id="{1A93F185-309B-4E18-94B5-B4D94E437F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6826" y="1157098"/>
            <a:ext cx="2017779" cy="1513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72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2416" y="239141"/>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442997" y="3924824"/>
            <a:ext cx="7342537" cy="1200329"/>
          </a:xfrm>
          <a:prstGeom prst="rect">
            <a:avLst/>
          </a:prstGeom>
          <a:noFill/>
          <a:ln w="28575">
            <a:solidFill>
              <a:schemeClr val="accent6"/>
            </a:solidFill>
          </a:ln>
        </p:spPr>
        <p:txBody>
          <a:bodyPr wrap="square" rtlCol="0">
            <a:spAutoFit/>
          </a:bodyPr>
          <a:lstStyle/>
          <a:p>
            <a:pPr lvl="0" algn="just"/>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han de diferenciar entre </a:t>
            </a:r>
            <a:r>
              <a:rPr lang="es-E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factores del estudiante</a:t>
            </a: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es decir, las capacidades de la persona y </a:t>
            </a:r>
            <a:r>
              <a:rPr lang="es-E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exigencias de la tarea/actividad/</a:t>
            </a: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situación</a:t>
            </a:r>
            <a:r>
              <a:rPr lang="es-E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 aprendizaje. </a:t>
            </a:r>
          </a:p>
        </p:txBody>
      </p:sp>
      <p:sp>
        <p:nvSpPr>
          <p:cNvPr id="3" name="CuadroTexto 2">
            <a:extLst>
              <a:ext uri="{FF2B5EF4-FFF2-40B4-BE49-F238E27FC236}">
                <a16:creationId xmlns:a16="http://schemas.microsoft.com/office/drawing/2014/main" id="{5AEF3C01-09E3-469A-9747-D8FC7259F47E}"/>
              </a:ext>
            </a:extLst>
          </p:cNvPr>
          <p:cNvSpPr txBox="1"/>
          <p:nvPr/>
        </p:nvSpPr>
        <p:spPr>
          <a:xfrm>
            <a:off x="422208" y="2454008"/>
            <a:ext cx="7321749" cy="1260345"/>
          </a:xfrm>
          <a:prstGeom prst="rect">
            <a:avLst/>
          </a:prstGeom>
          <a:noFill/>
          <a:ln w="28575">
            <a:solidFill>
              <a:srgbClr val="0070C0"/>
            </a:solidFill>
          </a:ln>
        </p:spPr>
        <p:txBody>
          <a:bodyPr wrap="square" rtlCol="0">
            <a:spAutoFit/>
          </a:bodyPr>
          <a:lstStyle/>
          <a:p>
            <a:pPr lvl="0" algn="just">
              <a:lnSpc>
                <a:spcPct val="107000"/>
              </a:lnSpc>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distinction must be made between </a:t>
            </a:r>
            <a:r>
              <a:rPr lang="en-U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student factors</a:t>
            </a: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that is, the person's capabilities and the </a:t>
            </a:r>
            <a:r>
              <a:rPr lang="en-US"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requirements of the task/activity/</a:t>
            </a: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learning situation.</a:t>
            </a:r>
          </a:p>
        </p:txBody>
      </p:sp>
      <p:sp>
        <p:nvSpPr>
          <p:cNvPr id="18" name="CuadroTexto 17">
            <a:extLst>
              <a:ext uri="{FF2B5EF4-FFF2-40B4-BE49-F238E27FC236}">
                <a16:creationId xmlns:a16="http://schemas.microsoft.com/office/drawing/2014/main" id="{E61E5623-0E3E-4AB0-8DEA-2A92F4A85F89}"/>
              </a:ext>
            </a:extLst>
          </p:cNvPr>
          <p:cNvSpPr txBox="1"/>
          <p:nvPr/>
        </p:nvSpPr>
        <p:spPr>
          <a:xfrm>
            <a:off x="1019581" y="1553665"/>
            <a:ext cx="3736243" cy="523220"/>
          </a:xfrm>
          <a:prstGeom prst="rect">
            <a:avLst/>
          </a:prstGeom>
          <a:noFill/>
          <a:ln w="28575">
            <a:solidFill>
              <a:srgbClr val="00B050"/>
            </a:solidFill>
          </a:ln>
        </p:spPr>
        <p:txBody>
          <a:bodyPr wrap="square">
            <a:spAutoFit/>
          </a:bodyPr>
          <a:lstStyle/>
          <a:p>
            <a:r>
              <a:rPr lang="en-US" sz="2800" dirty="0"/>
              <a:t>Important / </a:t>
            </a:r>
            <a:r>
              <a:rPr lang="en-US" sz="2800" dirty="0" err="1"/>
              <a:t>Importante</a:t>
            </a:r>
            <a:r>
              <a:rPr lang="es-ES" sz="2800" dirty="0"/>
              <a:t> </a:t>
            </a:r>
            <a:endParaRPr lang="en-US" sz="2800" dirty="0"/>
          </a:p>
        </p:txBody>
      </p:sp>
      <p:pic>
        <p:nvPicPr>
          <p:cNvPr id="4" name="image4.png" descr="Imagen que contiene objeto&#10;&#10;Descripción generada automáticamente">
            <a:extLst>
              <a:ext uri="{FF2B5EF4-FFF2-40B4-BE49-F238E27FC236}">
                <a16:creationId xmlns:a16="http://schemas.microsoft.com/office/drawing/2014/main" id="{B9AD19B6-713A-4FBC-8CAA-FFDAB6A49887}"/>
              </a:ext>
            </a:extLst>
          </p:cNvPr>
          <p:cNvPicPr/>
          <p:nvPr/>
        </p:nvPicPr>
        <p:blipFill>
          <a:blip r:embed="rId11"/>
          <a:srcRect/>
          <a:stretch>
            <a:fillRect/>
          </a:stretch>
        </p:blipFill>
        <p:spPr>
          <a:xfrm>
            <a:off x="4758975" y="271470"/>
            <a:ext cx="2483442" cy="844900"/>
          </a:xfrm>
          <a:prstGeom prst="rect">
            <a:avLst/>
          </a:prstGeom>
          <a:ln/>
        </p:spPr>
      </p:pic>
      <p:pic>
        <p:nvPicPr>
          <p:cNvPr id="19" name="Picture 3">
            <a:extLst>
              <a:ext uri="{FF2B5EF4-FFF2-40B4-BE49-F238E27FC236}">
                <a16:creationId xmlns:a16="http://schemas.microsoft.com/office/drawing/2014/main" id="{C94F9F71-C629-4A58-A2CE-317486D54F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1386" y="1747759"/>
            <a:ext cx="2708154" cy="3583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5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9"/>
                                        </p:tgtEl>
                                        <p:attrNameLst>
                                          <p:attrName>ppt_w</p:attrName>
                                        </p:attrNameLst>
                                      </p:cBhvr>
                                      <p:tavLst>
                                        <p:tav tm="0">
                                          <p:val>
                                            <p:strVal val="ppt_w"/>
                                          </p:val>
                                        </p:tav>
                                        <p:tav tm="100000">
                                          <p:val>
                                            <p:strVal val="ppt_w*0.70"/>
                                          </p:val>
                                        </p:tav>
                                      </p:tavLst>
                                    </p:anim>
                                    <p:anim calcmode="lin" valueType="num">
                                      <p:cBhvr>
                                        <p:cTn id="7" dur="1000"/>
                                        <p:tgtEl>
                                          <p:spTgt spid="19"/>
                                        </p:tgtEl>
                                        <p:attrNameLst>
                                          <p:attrName>ppt_h</p:attrName>
                                        </p:attrNameLst>
                                      </p:cBhvr>
                                      <p:tavLst>
                                        <p:tav tm="0">
                                          <p:val>
                                            <p:strVal val="ppt_h"/>
                                          </p:val>
                                        </p:tav>
                                        <p:tav tm="100000">
                                          <p:val>
                                            <p:strVal val="ppt_h"/>
                                          </p:val>
                                        </p:tav>
                                      </p:tavLst>
                                    </p:anim>
                                    <p:animEffect transition="out" filter="fade">
                                      <p:cBhvr>
                                        <p:cTn id="8" dur="1000"/>
                                        <p:tgtEl>
                                          <p:spTgt spid="19"/>
                                        </p:tgtEl>
                                      </p:cBhvr>
                                    </p:animEffect>
                                    <p:set>
                                      <p:cBhvr>
                                        <p:cTn id="9"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graphicFrame>
        <p:nvGraphicFramePr>
          <p:cNvPr id="5" name="Diagrama 4">
            <a:extLst>
              <a:ext uri="{FF2B5EF4-FFF2-40B4-BE49-F238E27FC236}">
                <a16:creationId xmlns:a16="http://schemas.microsoft.com/office/drawing/2014/main" id="{EB3AC878-2588-452C-BC41-078AAFE1D83F}"/>
              </a:ext>
            </a:extLst>
          </p:cNvPr>
          <p:cNvGraphicFramePr/>
          <p:nvPr>
            <p:extLst/>
          </p:nvPr>
        </p:nvGraphicFramePr>
        <p:xfrm>
          <a:off x="1708041" y="1311036"/>
          <a:ext cx="8957685" cy="433285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1" name="CuadroTexto 20">
            <a:extLst>
              <a:ext uri="{FF2B5EF4-FFF2-40B4-BE49-F238E27FC236}">
                <a16:creationId xmlns:a16="http://schemas.microsoft.com/office/drawing/2014/main" id="{244B4B1B-080F-4211-BA1E-B6E82ADCFA0C}"/>
              </a:ext>
            </a:extLst>
          </p:cNvPr>
          <p:cNvSpPr txBox="1"/>
          <p:nvPr/>
        </p:nvSpPr>
        <p:spPr>
          <a:xfrm>
            <a:off x="10407543" y="3000408"/>
            <a:ext cx="1678667" cy="954107"/>
          </a:xfrm>
          <a:prstGeom prst="rect">
            <a:avLst/>
          </a:prstGeom>
          <a:noFill/>
          <a:ln w="28575">
            <a:solidFill>
              <a:srgbClr val="00B050"/>
            </a:solidFill>
          </a:ln>
        </p:spPr>
        <p:txBody>
          <a:bodyPr wrap="square">
            <a:spAutoFit/>
          </a:bodyPr>
          <a:lstStyle/>
          <a:p>
            <a:r>
              <a:rPr lang="es-ES" sz="2800" dirty="0"/>
              <a:t>Factores y variables </a:t>
            </a:r>
          </a:p>
        </p:txBody>
      </p:sp>
      <p:sp>
        <p:nvSpPr>
          <p:cNvPr id="23" name="CuadroTexto 22">
            <a:extLst>
              <a:ext uri="{FF2B5EF4-FFF2-40B4-BE49-F238E27FC236}">
                <a16:creationId xmlns:a16="http://schemas.microsoft.com/office/drawing/2014/main" id="{BB0C4D65-B939-47B6-B31B-C00202A8C621}"/>
              </a:ext>
            </a:extLst>
          </p:cNvPr>
          <p:cNvSpPr txBox="1"/>
          <p:nvPr/>
        </p:nvSpPr>
        <p:spPr>
          <a:xfrm>
            <a:off x="287557" y="2741538"/>
            <a:ext cx="1888669" cy="1384995"/>
          </a:xfrm>
          <a:prstGeom prst="rect">
            <a:avLst/>
          </a:prstGeom>
          <a:noFill/>
          <a:ln w="28575">
            <a:solidFill>
              <a:srgbClr val="00B050"/>
            </a:solidFill>
          </a:ln>
        </p:spPr>
        <p:txBody>
          <a:bodyPr wrap="square">
            <a:spAutoFit/>
          </a:bodyPr>
          <a:lstStyle/>
          <a:p>
            <a:r>
              <a:rPr lang="en-US" sz="2800" dirty="0"/>
              <a:t>The factors and the variables </a:t>
            </a:r>
            <a:endParaRPr lang="es-ES" sz="2800" dirty="0"/>
          </a:p>
        </p:txBody>
      </p:sp>
      <p:pic>
        <p:nvPicPr>
          <p:cNvPr id="2" name="image4.png" descr="Imagen que contiene objeto&#10;&#10;Descripción generada automáticamente">
            <a:extLst>
              <a:ext uri="{FF2B5EF4-FFF2-40B4-BE49-F238E27FC236}">
                <a16:creationId xmlns:a16="http://schemas.microsoft.com/office/drawing/2014/main" id="{CF57ADFC-154E-4B0E-9E67-53935275AF69}"/>
              </a:ext>
            </a:extLst>
          </p:cNvPr>
          <p:cNvPicPr/>
          <p:nvPr/>
        </p:nvPicPr>
        <p:blipFill>
          <a:blip r:embed="rId16"/>
          <a:srcRect/>
          <a:stretch>
            <a:fillRect/>
          </a:stretch>
        </p:blipFill>
        <p:spPr>
          <a:xfrm>
            <a:off x="4715824" y="249431"/>
            <a:ext cx="2567820" cy="810272"/>
          </a:xfrm>
          <a:prstGeom prst="rect">
            <a:avLst/>
          </a:prstGeom>
          <a:ln/>
        </p:spPr>
      </p:pic>
    </p:spTree>
    <p:extLst>
      <p:ext uri="{BB962C8B-B14F-4D97-AF65-F5344CB8AC3E}">
        <p14:creationId xmlns:p14="http://schemas.microsoft.com/office/powerpoint/2010/main" val="289531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B8FE3808-C599-48B3-9616-165D15CCE340}"/>
              </a:ext>
            </a:extLst>
          </p:cNvPr>
          <p:cNvSpPr txBox="1"/>
          <p:nvPr/>
        </p:nvSpPr>
        <p:spPr>
          <a:xfrm>
            <a:off x="424480" y="1710696"/>
            <a:ext cx="4581778" cy="1569660"/>
          </a:xfrm>
          <a:prstGeom prst="rect">
            <a:avLst/>
          </a:prstGeom>
          <a:noFill/>
          <a:ln w="28575">
            <a:solidFill>
              <a:srgbClr val="0070C0"/>
            </a:solidFill>
          </a:ln>
        </p:spPr>
        <p:txBody>
          <a:bodyPr wrap="square">
            <a:spAutoFit/>
          </a:bodyPr>
          <a:lstStyle/>
          <a:p>
            <a:r>
              <a:rPr lang="en-US" sz="2400" dirty="0"/>
              <a:t>Each variable has </a:t>
            </a:r>
            <a:r>
              <a:rPr lang="en-US" sz="2400" b="1" dirty="0"/>
              <a:t>three elements</a:t>
            </a:r>
            <a:r>
              <a:rPr lang="en-US" sz="2400" dirty="0"/>
              <a:t>:</a:t>
            </a:r>
          </a:p>
          <a:p>
            <a:r>
              <a:rPr lang="en-US" sz="2400" dirty="0"/>
              <a:t>• Title of the variable.</a:t>
            </a:r>
          </a:p>
          <a:p>
            <a:r>
              <a:rPr lang="en-US" sz="2400" dirty="0"/>
              <a:t>• Definition of the variable.</a:t>
            </a:r>
          </a:p>
          <a:p>
            <a:r>
              <a:rPr lang="en-US" sz="2400" dirty="0"/>
              <a:t>• Scale divided into 5 possibilities. </a:t>
            </a:r>
          </a:p>
        </p:txBody>
      </p:sp>
      <p:sp>
        <p:nvSpPr>
          <p:cNvPr id="18" name="CuadroTexto 17">
            <a:extLst>
              <a:ext uri="{FF2B5EF4-FFF2-40B4-BE49-F238E27FC236}">
                <a16:creationId xmlns:a16="http://schemas.microsoft.com/office/drawing/2014/main" id="{96146E10-E509-4361-82DB-0DDB9F14F669}"/>
              </a:ext>
            </a:extLst>
          </p:cNvPr>
          <p:cNvSpPr txBox="1"/>
          <p:nvPr/>
        </p:nvSpPr>
        <p:spPr>
          <a:xfrm>
            <a:off x="6272307" y="1710696"/>
            <a:ext cx="5162843" cy="1569660"/>
          </a:xfrm>
          <a:prstGeom prst="rect">
            <a:avLst/>
          </a:prstGeom>
          <a:noFill/>
          <a:ln w="28575">
            <a:solidFill>
              <a:schemeClr val="accent6">
                <a:lumMod val="75000"/>
              </a:schemeClr>
            </a:solidFill>
          </a:ln>
        </p:spPr>
        <p:txBody>
          <a:bodyPr wrap="square">
            <a:spAutoFit/>
          </a:bodyPr>
          <a:lstStyle/>
          <a:p>
            <a:r>
              <a:rPr lang="es-ES" sz="2400" dirty="0"/>
              <a:t>En cada variable hay</a:t>
            </a:r>
            <a:r>
              <a:rPr lang="es-ES" sz="2400" b="1" dirty="0"/>
              <a:t> tres elementos</a:t>
            </a:r>
            <a:r>
              <a:rPr lang="es-ES" sz="2400" dirty="0"/>
              <a:t>: </a:t>
            </a:r>
          </a:p>
          <a:p>
            <a:r>
              <a:rPr lang="es-ES" sz="2400" dirty="0"/>
              <a:t>• Título de la variable. </a:t>
            </a:r>
          </a:p>
          <a:p>
            <a:r>
              <a:rPr lang="es-ES" sz="2400" dirty="0"/>
              <a:t>• Definición de la variable. </a:t>
            </a:r>
          </a:p>
          <a:p>
            <a:r>
              <a:rPr lang="es-ES" sz="2400" dirty="0"/>
              <a:t>• Escala dividida en 5 posibilidades.   </a:t>
            </a:r>
          </a:p>
        </p:txBody>
      </p:sp>
      <p:sp>
        <p:nvSpPr>
          <p:cNvPr id="19" name="CuadroTexto 18">
            <a:extLst>
              <a:ext uri="{FF2B5EF4-FFF2-40B4-BE49-F238E27FC236}">
                <a16:creationId xmlns:a16="http://schemas.microsoft.com/office/drawing/2014/main" id="{D70598D1-A890-4202-9149-CD7260042E65}"/>
              </a:ext>
            </a:extLst>
          </p:cNvPr>
          <p:cNvSpPr txBox="1"/>
          <p:nvPr/>
        </p:nvSpPr>
        <p:spPr>
          <a:xfrm>
            <a:off x="7231104" y="3635506"/>
            <a:ext cx="3655728" cy="1938992"/>
          </a:xfrm>
          <a:prstGeom prst="rect">
            <a:avLst/>
          </a:prstGeom>
          <a:noFill/>
          <a:ln w="28575">
            <a:solidFill>
              <a:schemeClr val="accent6">
                <a:lumMod val="75000"/>
              </a:schemeClr>
            </a:solidFill>
          </a:ln>
        </p:spPr>
        <p:txBody>
          <a:bodyPr wrap="square">
            <a:spAutoFit/>
          </a:bodyPr>
          <a:lstStyle/>
          <a:p>
            <a:pPr marL="342900" indent="-342900">
              <a:buFont typeface="+mj-lt"/>
              <a:buAutoNum type="arabicPeriod"/>
            </a:pPr>
            <a:r>
              <a:rPr lang="es-ES" sz="2400" dirty="0"/>
              <a:t>Capacidad muy baja</a:t>
            </a:r>
          </a:p>
          <a:p>
            <a:pPr marL="342900" indent="-342900">
              <a:buFont typeface="+mj-lt"/>
              <a:buAutoNum type="arabicPeriod"/>
            </a:pPr>
            <a:r>
              <a:rPr lang="es-ES" sz="2400" dirty="0"/>
              <a:t>Capacidad baja</a:t>
            </a:r>
          </a:p>
          <a:p>
            <a:pPr marL="342900" indent="-342900">
              <a:buFont typeface="+mj-lt"/>
              <a:buAutoNum type="arabicPeriod"/>
            </a:pPr>
            <a:r>
              <a:rPr lang="es-ES" sz="2400" dirty="0"/>
              <a:t>Capacidad media</a:t>
            </a:r>
          </a:p>
          <a:p>
            <a:pPr marL="342900" indent="-342900">
              <a:buFont typeface="+mj-lt"/>
              <a:buAutoNum type="arabicPeriod"/>
            </a:pPr>
            <a:r>
              <a:rPr lang="es-ES" sz="2400" dirty="0"/>
              <a:t>Capacidad alta</a:t>
            </a:r>
          </a:p>
          <a:p>
            <a:pPr marL="342900" indent="-342900">
              <a:buFont typeface="+mj-lt"/>
              <a:buAutoNum type="arabicPeriod"/>
            </a:pPr>
            <a:r>
              <a:rPr lang="es-ES" sz="2400" dirty="0"/>
              <a:t>Capacidad muy alta</a:t>
            </a:r>
          </a:p>
        </p:txBody>
      </p:sp>
      <p:sp>
        <p:nvSpPr>
          <p:cNvPr id="20" name="CuadroTexto 19">
            <a:extLst>
              <a:ext uri="{FF2B5EF4-FFF2-40B4-BE49-F238E27FC236}">
                <a16:creationId xmlns:a16="http://schemas.microsoft.com/office/drawing/2014/main" id="{A61E8FB5-4D9B-4A1A-A8D5-3EBB52C1502B}"/>
              </a:ext>
            </a:extLst>
          </p:cNvPr>
          <p:cNvSpPr txBox="1"/>
          <p:nvPr/>
        </p:nvSpPr>
        <p:spPr>
          <a:xfrm>
            <a:off x="551793" y="3695351"/>
            <a:ext cx="3655727" cy="1938992"/>
          </a:xfrm>
          <a:prstGeom prst="rect">
            <a:avLst/>
          </a:prstGeom>
          <a:noFill/>
          <a:ln w="28575">
            <a:solidFill>
              <a:srgbClr val="0070C0"/>
            </a:solidFill>
          </a:ln>
        </p:spPr>
        <p:txBody>
          <a:bodyPr wrap="square">
            <a:spAutoFit/>
          </a:bodyPr>
          <a:lstStyle/>
          <a:p>
            <a:pPr marL="457200" indent="-457200">
              <a:buFont typeface="+mj-lt"/>
              <a:buAutoNum type="arabicPeriod"/>
            </a:pPr>
            <a:r>
              <a:rPr lang="en-US" sz="2400" dirty="0"/>
              <a:t>Very low capability</a:t>
            </a:r>
          </a:p>
          <a:p>
            <a:pPr marL="457200" indent="-457200">
              <a:buFont typeface="+mj-lt"/>
              <a:buAutoNum type="arabicPeriod"/>
            </a:pPr>
            <a:r>
              <a:rPr lang="en-US" sz="2400" dirty="0"/>
              <a:t>Low capability</a:t>
            </a:r>
          </a:p>
          <a:p>
            <a:pPr marL="457200" indent="-457200">
              <a:buFont typeface="+mj-lt"/>
              <a:buAutoNum type="arabicPeriod"/>
            </a:pPr>
            <a:r>
              <a:rPr lang="en-US" sz="2400" dirty="0"/>
              <a:t>Medium capability</a:t>
            </a:r>
          </a:p>
          <a:p>
            <a:pPr marL="457200" indent="-457200">
              <a:buFont typeface="+mj-lt"/>
              <a:buAutoNum type="arabicPeriod"/>
            </a:pPr>
            <a:r>
              <a:rPr lang="en-US" sz="2400" dirty="0"/>
              <a:t>High capability</a:t>
            </a:r>
          </a:p>
          <a:p>
            <a:pPr marL="457200" indent="-457200">
              <a:buFont typeface="+mj-lt"/>
              <a:buAutoNum type="arabicPeriod"/>
            </a:pPr>
            <a:r>
              <a:rPr lang="en-US" sz="2400" dirty="0"/>
              <a:t>Very-high capability</a:t>
            </a:r>
          </a:p>
        </p:txBody>
      </p:sp>
      <p:sp>
        <p:nvSpPr>
          <p:cNvPr id="7" name="Flecha: hacia abajo 6">
            <a:extLst>
              <a:ext uri="{FF2B5EF4-FFF2-40B4-BE49-F238E27FC236}">
                <a16:creationId xmlns:a16="http://schemas.microsoft.com/office/drawing/2014/main" id="{17069A5B-35B9-47F6-A3BB-BB99C6B44660}"/>
              </a:ext>
            </a:extLst>
          </p:cNvPr>
          <p:cNvSpPr/>
          <p:nvPr/>
        </p:nvSpPr>
        <p:spPr>
          <a:xfrm>
            <a:off x="1922237" y="3280356"/>
            <a:ext cx="457419" cy="297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lecha: hacia abajo 21">
            <a:extLst>
              <a:ext uri="{FF2B5EF4-FFF2-40B4-BE49-F238E27FC236}">
                <a16:creationId xmlns:a16="http://schemas.microsoft.com/office/drawing/2014/main" id="{F3E03A34-8C0B-4B9D-AD59-CFB89C63D49F}"/>
              </a:ext>
            </a:extLst>
          </p:cNvPr>
          <p:cNvSpPr/>
          <p:nvPr/>
        </p:nvSpPr>
        <p:spPr>
          <a:xfrm>
            <a:off x="8648488" y="3280356"/>
            <a:ext cx="410480" cy="297289"/>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4.png" descr="Imagen que contiene objeto&#10;&#10;Descripción generada automáticamente">
            <a:extLst>
              <a:ext uri="{FF2B5EF4-FFF2-40B4-BE49-F238E27FC236}">
                <a16:creationId xmlns:a16="http://schemas.microsoft.com/office/drawing/2014/main" id="{89957DAA-4284-443C-9E1A-B56D7AC95B5D}"/>
              </a:ext>
            </a:extLst>
          </p:cNvPr>
          <p:cNvPicPr/>
          <p:nvPr/>
        </p:nvPicPr>
        <p:blipFill>
          <a:blip r:embed="rId11"/>
          <a:srcRect/>
          <a:stretch>
            <a:fillRect/>
          </a:stretch>
        </p:blipFill>
        <p:spPr>
          <a:xfrm>
            <a:off x="4616356" y="406528"/>
            <a:ext cx="2483442" cy="844900"/>
          </a:xfrm>
          <a:prstGeom prst="rect">
            <a:avLst/>
          </a:prstGeom>
          <a:ln/>
        </p:spPr>
      </p:pic>
    </p:spTree>
    <p:extLst>
      <p:ext uri="{BB962C8B-B14F-4D97-AF65-F5344CB8AC3E}">
        <p14:creationId xmlns:p14="http://schemas.microsoft.com/office/powerpoint/2010/main" val="376765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2" name="image4.png" descr="Imagen que contiene objeto&#10;&#10;Descripción generada automáticamente">
            <a:extLst>
              <a:ext uri="{FF2B5EF4-FFF2-40B4-BE49-F238E27FC236}">
                <a16:creationId xmlns:a16="http://schemas.microsoft.com/office/drawing/2014/main" id="{B8700773-820F-460B-818D-30F773704FEB}"/>
              </a:ext>
            </a:extLst>
          </p:cNvPr>
          <p:cNvPicPr/>
          <p:nvPr/>
        </p:nvPicPr>
        <p:blipFill>
          <a:blip r:embed="rId11"/>
          <a:srcRect/>
          <a:stretch>
            <a:fillRect/>
          </a:stretch>
        </p:blipFill>
        <p:spPr>
          <a:xfrm>
            <a:off x="4908357" y="355565"/>
            <a:ext cx="2191441" cy="762380"/>
          </a:xfrm>
          <a:prstGeom prst="rect">
            <a:avLst/>
          </a:prstGeom>
          <a:ln/>
        </p:spPr>
      </p:pic>
      <p:sp>
        <p:nvSpPr>
          <p:cNvPr id="3" name="Rectángulo 2">
            <a:extLst>
              <a:ext uri="{FF2B5EF4-FFF2-40B4-BE49-F238E27FC236}">
                <a16:creationId xmlns:a16="http://schemas.microsoft.com/office/drawing/2014/main" id="{324320D2-66C0-43AF-9C9B-B54125EC6B85}"/>
              </a:ext>
            </a:extLst>
          </p:cNvPr>
          <p:cNvSpPr/>
          <p:nvPr/>
        </p:nvSpPr>
        <p:spPr>
          <a:xfrm>
            <a:off x="581429" y="2126454"/>
            <a:ext cx="11014993" cy="1576201"/>
          </a:xfrm>
          <a:prstGeom prst="rect">
            <a:avLst/>
          </a:prstGeom>
          <a:ln w="28575">
            <a:solidFill>
              <a:schemeClr val="accent6">
                <a:lumMod val="75000"/>
              </a:schemeClr>
            </a:solidFill>
          </a:ln>
        </p:spPr>
        <p:txBody>
          <a:bodyPr vert="horz" lIns="91418" tIns="45710" rIns="91418" bIns="45710" rtlCol="0" anchor="ctr">
            <a:normAutofit/>
          </a:bodyPr>
          <a:lstStyle/>
          <a:p>
            <a:pPr algn="ctr" defTabSz="653156">
              <a:spcBef>
                <a:spcPct val="0"/>
              </a:spcBef>
            </a:pPr>
            <a:r>
              <a:rPr lang="en-US" sz="3214" b="1" cap="all" spc="75" dirty="0">
                <a:solidFill>
                  <a:srgbClr val="F79646"/>
                </a:solidFill>
                <a:latin typeface="Calibri"/>
                <a:cs typeface="+mj-cs"/>
              </a:rPr>
              <a:t>IO1: Methodology to evaluate disabled students’ capacities for educational devices </a:t>
            </a:r>
            <a:r>
              <a:rPr lang="en-US" sz="3214" b="1" cap="all" spc="75" dirty="0" err="1">
                <a:solidFill>
                  <a:srgbClr val="F79646"/>
                </a:solidFill>
                <a:latin typeface="Calibri"/>
                <a:cs typeface="+mj-cs"/>
              </a:rPr>
              <a:t>personalisation</a:t>
            </a:r>
            <a:endParaRPr lang="es-ES" sz="3214" b="1" cap="all" spc="75" dirty="0">
              <a:solidFill>
                <a:srgbClr val="F79646"/>
              </a:solidFill>
              <a:latin typeface="Calibri"/>
              <a:cs typeface="+mj-cs"/>
            </a:endParaRPr>
          </a:p>
        </p:txBody>
      </p:sp>
      <p:sp>
        <p:nvSpPr>
          <p:cNvPr id="4" name="CuadroTexto 3">
            <a:extLst>
              <a:ext uri="{FF2B5EF4-FFF2-40B4-BE49-F238E27FC236}">
                <a16:creationId xmlns:a16="http://schemas.microsoft.com/office/drawing/2014/main" id="{83E53DC9-56ED-4A95-A1C8-FD4A700030B1}"/>
              </a:ext>
            </a:extLst>
          </p:cNvPr>
          <p:cNvSpPr txBox="1"/>
          <p:nvPr/>
        </p:nvSpPr>
        <p:spPr>
          <a:xfrm>
            <a:off x="3434799" y="4046964"/>
            <a:ext cx="4811697" cy="830997"/>
          </a:xfrm>
          <a:prstGeom prst="rect">
            <a:avLst/>
          </a:prstGeom>
          <a:noFill/>
        </p:spPr>
        <p:txBody>
          <a:bodyPr wrap="square" rtlCol="0">
            <a:spAutoFit/>
          </a:bodyPr>
          <a:lstStyle/>
          <a:p>
            <a:pPr algn="ctr"/>
            <a:r>
              <a:rPr lang="es-ES" sz="2400" dirty="0"/>
              <a:t>Bruselas, 4 de junio de 2021</a:t>
            </a:r>
          </a:p>
          <a:p>
            <a:pPr algn="ctr"/>
            <a:r>
              <a:rPr lang="es-ES" sz="2400" dirty="0"/>
              <a:t>Beatriz Núñez</a:t>
            </a:r>
          </a:p>
        </p:txBody>
      </p:sp>
    </p:spTree>
    <p:extLst>
      <p:ext uri="{BB962C8B-B14F-4D97-AF65-F5344CB8AC3E}">
        <p14:creationId xmlns:p14="http://schemas.microsoft.com/office/powerpoint/2010/main" val="2858921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9"/>
            <a:ext cx="1281100" cy="762380"/>
          </a:xfrm>
          <a:prstGeom prst="rect">
            <a:avLst/>
          </a:prstGeom>
          <a:noFill/>
          <a:ln>
            <a:solidFill>
              <a:srgbClr val="FFC000"/>
            </a:solidFill>
          </a:ln>
          <a:extLst>
            <a:ext uri="{53640926-AAD7-44D8-BBD7-CCE9431645EC}">
              <a14:shadowObscured xmlns:a14="http://schemas.microsoft.com/office/drawing/2010/main"/>
            </a:ext>
          </a:extLst>
        </p:spPr>
      </p:pic>
      <p:pic>
        <p:nvPicPr>
          <p:cNvPr id="2" name="image4.png" descr="Imagen que contiene objeto&#10;&#10;Descripción generada automáticamente">
            <a:extLst>
              <a:ext uri="{FF2B5EF4-FFF2-40B4-BE49-F238E27FC236}">
                <a16:creationId xmlns:a16="http://schemas.microsoft.com/office/drawing/2014/main" id="{EEF00C70-DE7A-4BAA-97CE-25D7CF35BF6F}"/>
              </a:ext>
            </a:extLst>
          </p:cNvPr>
          <p:cNvPicPr/>
          <p:nvPr/>
        </p:nvPicPr>
        <p:blipFill>
          <a:blip r:embed="rId11"/>
          <a:srcRect/>
          <a:stretch>
            <a:fillRect/>
          </a:stretch>
        </p:blipFill>
        <p:spPr>
          <a:xfrm>
            <a:off x="4908357" y="355565"/>
            <a:ext cx="2191441" cy="762380"/>
          </a:xfrm>
          <a:prstGeom prst="rect">
            <a:avLst/>
          </a:prstGeom>
          <a:ln/>
        </p:spPr>
      </p:pic>
      <p:pic>
        <p:nvPicPr>
          <p:cNvPr id="4" name="Imagen 3"/>
          <p:cNvPicPr>
            <a:picLocks noChangeAspect="1"/>
          </p:cNvPicPr>
          <p:nvPr/>
        </p:nvPicPr>
        <p:blipFill>
          <a:blip r:embed="rId12"/>
          <a:stretch>
            <a:fillRect/>
          </a:stretch>
        </p:blipFill>
        <p:spPr>
          <a:xfrm>
            <a:off x="2677864" y="1222502"/>
            <a:ext cx="2859741" cy="4329953"/>
          </a:xfrm>
          <a:prstGeom prst="rect">
            <a:avLst/>
          </a:prstGeom>
          <a:ln w="28575">
            <a:solidFill>
              <a:schemeClr val="accent6"/>
            </a:solidFill>
          </a:ln>
        </p:spPr>
      </p:pic>
      <p:pic>
        <p:nvPicPr>
          <p:cNvPr id="3" name="Imagen 2">
            <a:extLst>
              <a:ext uri="{FF2B5EF4-FFF2-40B4-BE49-F238E27FC236}">
                <a16:creationId xmlns:a16="http://schemas.microsoft.com/office/drawing/2014/main" id="{A0868B80-B8E8-435E-B7F4-706E3B269B96}"/>
              </a:ext>
            </a:extLst>
          </p:cNvPr>
          <p:cNvPicPr>
            <a:picLocks noChangeAspect="1"/>
          </p:cNvPicPr>
          <p:nvPr/>
        </p:nvPicPr>
        <p:blipFill>
          <a:blip r:embed="rId13"/>
          <a:stretch>
            <a:fillRect/>
          </a:stretch>
        </p:blipFill>
        <p:spPr>
          <a:xfrm>
            <a:off x="6373800" y="1147606"/>
            <a:ext cx="3115137" cy="4537009"/>
          </a:xfrm>
          <a:prstGeom prst="rect">
            <a:avLst/>
          </a:prstGeom>
          <a:ln w="19050">
            <a:solidFill>
              <a:schemeClr val="accent1"/>
            </a:solidFill>
          </a:ln>
        </p:spPr>
      </p:pic>
    </p:spTree>
    <p:extLst>
      <p:ext uri="{BB962C8B-B14F-4D97-AF65-F5344CB8AC3E}">
        <p14:creationId xmlns:p14="http://schemas.microsoft.com/office/powerpoint/2010/main" val="4221145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2209800" y="2000549"/>
            <a:ext cx="7772400" cy="936104"/>
          </a:xfrm>
          <a:prstGeom prst="rect">
            <a:avLst/>
          </a:prstGeom>
          <a:ln w="28575">
            <a:solidFill>
              <a:srgbClr val="0070C0"/>
            </a:solidFill>
          </a:ln>
        </p:spPr>
        <p:txBody>
          <a:bodyPr vert="horz" lIns="91418" tIns="45710" rIns="91418" bIns="4571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n-US" sz="3214" b="1" i="0" u="none" strike="noStrike" kern="1200" cap="all" spc="75" normalizeH="0" baseline="0" noProof="0" dirty="0">
                <a:ln>
                  <a:noFill/>
                </a:ln>
                <a:solidFill>
                  <a:schemeClr val="tx2"/>
                </a:solidFill>
                <a:effectLst/>
                <a:uLnTx/>
                <a:uFillTx/>
                <a:latin typeface="Calibri"/>
                <a:ea typeface="Times New Roman"/>
                <a:cs typeface="+mj-cs"/>
              </a:rPr>
              <a:t>COGNITIVE AREA</a:t>
            </a:r>
            <a:endParaRPr kumimoji="0" lang="es-ES" sz="3214" b="0" i="0" u="none" strike="noStrike" kern="1200" cap="none" spc="0" normalizeH="0" baseline="0" noProof="0" dirty="0">
              <a:ln>
                <a:noFill/>
              </a:ln>
              <a:solidFill>
                <a:srgbClr val="F79646"/>
              </a:solidFill>
              <a:effectLst/>
              <a:uLnTx/>
              <a:uFillTx/>
              <a:latin typeface="Calibri"/>
              <a:ea typeface="+mj-ea"/>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2207282" y="3301028"/>
            <a:ext cx="7772400" cy="936104"/>
          </a:xfrm>
          <a:prstGeom prst="rect">
            <a:avLst/>
          </a:prstGeom>
          <a:ln w="28575">
            <a:solidFill>
              <a:schemeClr val="accent6">
                <a:lumMod val="75000"/>
              </a:schemeClr>
            </a:solidFill>
          </a:ln>
        </p:spPr>
        <p:txBody>
          <a:bodyPr vert="horz" lIns="91418" tIns="45710" rIns="91418" bIns="4571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s-ES" sz="3214" b="1" i="0" u="none" strike="noStrike" kern="1200" cap="all" spc="75" normalizeH="0" baseline="0" noProof="0" dirty="0">
                <a:ln>
                  <a:noFill/>
                </a:ln>
                <a:solidFill>
                  <a:srgbClr val="F79646"/>
                </a:solidFill>
                <a:effectLst/>
                <a:uLnTx/>
                <a:uFillTx/>
                <a:latin typeface="Calibri"/>
                <a:ea typeface="Times New Roman"/>
                <a:cs typeface="+mj-cs"/>
              </a:rPr>
              <a:t>AMBITO COGNITIVO</a:t>
            </a:r>
            <a:endParaRPr kumimoji="0" lang="es-ES" sz="3214" b="0" i="0" u="none" strike="noStrike" kern="1200" cap="none" spc="0" normalizeH="0" baseline="0" noProof="0" dirty="0">
              <a:ln>
                <a:noFill/>
              </a:ln>
              <a:solidFill>
                <a:srgbClr val="F79646"/>
              </a:solidFill>
              <a:effectLst/>
              <a:uLnTx/>
              <a:uFillTx/>
              <a:latin typeface="Calibri"/>
              <a:ea typeface="+mj-ea"/>
              <a:cs typeface="+mj-cs"/>
            </a:endParaRPr>
          </a:p>
        </p:txBody>
      </p:sp>
      <p:pic>
        <p:nvPicPr>
          <p:cNvPr id="3" name="image4.png" descr="Imagen que contiene objeto&#10;&#10;Descripción generada automáticamente">
            <a:extLst>
              <a:ext uri="{FF2B5EF4-FFF2-40B4-BE49-F238E27FC236}">
                <a16:creationId xmlns:a16="http://schemas.microsoft.com/office/drawing/2014/main" id="{204DF1E8-91AC-47F7-8A33-EFE190E9BC77}"/>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158121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2209800" y="2000549"/>
            <a:ext cx="7772400" cy="936104"/>
          </a:xfrm>
          <a:prstGeom prst="rect">
            <a:avLst/>
          </a:prstGeom>
          <a:ln w="28575">
            <a:solidFill>
              <a:srgbClr val="0070C0"/>
            </a:solidFill>
          </a:ln>
        </p:spPr>
        <p:txBody>
          <a:bodyPr vert="horz" lIns="91418" tIns="45710" rIns="91418" bIns="4571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n-US" sz="3214" b="1" i="0" u="none" strike="noStrike" kern="1200" cap="all" spc="75" normalizeH="0" baseline="0" noProof="0" dirty="0">
                <a:ln>
                  <a:noFill/>
                </a:ln>
                <a:effectLst/>
                <a:uLnTx/>
                <a:uFillTx/>
                <a:latin typeface="Calibri"/>
                <a:ea typeface="Times New Roman"/>
                <a:cs typeface="+mj-cs"/>
              </a:rPr>
              <a:t>two levels: Global and Specific</a:t>
            </a:r>
            <a:endParaRPr kumimoji="0" lang="es-ES" sz="3214" b="0" i="0" u="none" strike="noStrike" kern="1200" cap="none" spc="0" normalizeH="0" baseline="0" noProof="0" dirty="0">
              <a:ln>
                <a:noFill/>
              </a:ln>
              <a:effectLst/>
              <a:uLnTx/>
              <a:uFillTx/>
              <a:latin typeface="Calibri"/>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2207282" y="3301028"/>
            <a:ext cx="7772400" cy="936104"/>
          </a:xfrm>
          <a:prstGeom prst="rect">
            <a:avLst/>
          </a:prstGeom>
          <a:ln w="28575">
            <a:solidFill>
              <a:schemeClr val="accent6">
                <a:lumMod val="75000"/>
              </a:schemeClr>
            </a:solidFill>
          </a:ln>
        </p:spPr>
        <p:txBody>
          <a:bodyPr vert="horz" lIns="91418" tIns="45710" rIns="91418" bIns="4571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s-ES" sz="3214" b="1" i="0" u="none" strike="noStrike" kern="1200" cap="all" spc="75" normalizeH="0" baseline="0" noProof="0" dirty="0">
                <a:ln>
                  <a:noFill/>
                </a:ln>
                <a:effectLst/>
                <a:uLnTx/>
                <a:uFillTx/>
                <a:latin typeface="Calibri"/>
                <a:ea typeface="Times New Roman"/>
                <a:cs typeface="+mj-cs"/>
              </a:rPr>
              <a:t>dos niveles: Global y Específico</a:t>
            </a:r>
            <a:endParaRPr kumimoji="0" lang="es-ES" sz="3214" b="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8196E107-4F89-42FF-AE89-4A973F918739}"/>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91350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95578" y="354564"/>
            <a:ext cx="1608318" cy="713961"/>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565427" y="2337956"/>
            <a:ext cx="3884658" cy="2182088"/>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75" normalizeH="0" baseline="0" noProof="0" dirty="0">
                <a:ln>
                  <a:noFill/>
                </a:ln>
                <a:effectLst/>
                <a:uLnTx/>
                <a:uFillTx/>
                <a:latin typeface="Calibri"/>
                <a:ea typeface="Times New Roman"/>
                <a:cs typeface="+mj-cs"/>
              </a:rPr>
              <a:t>GLOBAL COGNITIVE LEVEL:</a:t>
            </a:r>
          </a:p>
          <a:p>
            <a:pPr marL="0" marR="0" lvl="0" indent="0" algn="l" defTabSz="653156" rtl="0" eaLnBrk="1" fontAlgn="auto" latinLnBrk="0" hangingPunct="1">
              <a:lnSpc>
                <a:spcPct val="100000"/>
              </a:lnSpc>
              <a:spcBef>
                <a:spcPct val="0"/>
              </a:spcBef>
              <a:spcAft>
                <a:spcPts val="0"/>
              </a:spcAft>
              <a:buClrTx/>
              <a:buSzTx/>
              <a:buFontTx/>
              <a:buNone/>
              <a:tabLst/>
              <a:defRPr/>
            </a:pPr>
            <a:r>
              <a:rPr kumimoji="0" lang="en-US" sz="2400" i="0" u="none" strike="noStrike" kern="1200" cap="all" spc="75" normalizeH="0" baseline="0" noProof="0" dirty="0">
                <a:ln>
                  <a:noFill/>
                </a:ln>
                <a:effectLst/>
                <a:uLnTx/>
                <a:uFillTx/>
                <a:latin typeface="Calibri"/>
                <a:ea typeface="Times New Roman"/>
                <a:cs typeface="+mj-cs"/>
              </a:rPr>
              <a:t>Severity level Mild</a:t>
            </a:r>
          </a:p>
          <a:p>
            <a:pPr marL="0" marR="0" lvl="0" indent="0" algn="l" defTabSz="653156" rtl="0" eaLnBrk="1" fontAlgn="auto" latinLnBrk="0" hangingPunct="1">
              <a:lnSpc>
                <a:spcPct val="100000"/>
              </a:lnSpc>
              <a:spcBef>
                <a:spcPct val="0"/>
              </a:spcBef>
              <a:spcAft>
                <a:spcPts val="0"/>
              </a:spcAft>
              <a:buClrTx/>
              <a:buSzTx/>
              <a:buFontTx/>
              <a:buNone/>
              <a:tabLst/>
              <a:defRPr/>
            </a:pPr>
            <a:r>
              <a:rPr kumimoji="0" lang="en-US" sz="2400" i="0" u="none" strike="noStrike" kern="1200" cap="all" spc="75" normalizeH="0" baseline="0" noProof="0" dirty="0">
                <a:ln>
                  <a:noFill/>
                </a:ln>
                <a:effectLst/>
                <a:uLnTx/>
                <a:uFillTx/>
                <a:latin typeface="Calibri"/>
                <a:ea typeface="Times New Roman"/>
                <a:cs typeface="+mj-cs"/>
              </a:rPr>
              <a:t>Severity level Moderate</a:t>
            </a:r>
          </a:p>
          <a:p>
            <a:pPr marL="0" marR="0" lvl="0" indent="0" algn="l" defTabSz="653156" rtl="0" eaLnBrk="1" fontAlgn="auto" latinLnBrk="0" hangingPunct="1">
              <a:lnSpc>
                <a:spcPct val="100000"/>
              </a:lnSpc>
              <a:spcBef>
                <a:spcPct val="0"/>
              </a:spcBef>
              <a:spcAft>
                <a:spcPts val="0"/>
              </a:spcAft>
              <a:buClrTx/>
              <a:buSzTx/>
              <a:buFontTx/>
              <a:buNone/>
              <a:tabLst/>
              <a:defRPr/>
            </a:pPr>
            <a:r>
              <a:rPr kumimoji="0" lang="en-US" sz="2400" i="0" u="none" strike="noStrike" kern="1200" cap="all" spc="75" normalizeH="0" baseline="0" noProof="0" dirty="0">
                <a:ln>
                  <a:noFill/>
                </a:ln>
                <a:effectLst/>
                <a:uLnTx/>
                <a:uFillTx/>
                <a:latin typeface="Calibri"/>
                <a:ea typeface="Times New Roman"/>
                <a:cs typeface="+mj-cs"/>
              </a:rPr>
              <a:t>Severity level Severe</a:t>
            </a:r>
          </a:p>
          <a:p>
            <a:pPr marL="0" marR="0" lvl="0" indent="0" algn="l" defTabSz="653156" rtl="0" eaLnBrk="1" fontAlgn="auto" latinLnBrk="0" hangingPunct="1">
              <a:lnSpc>
                <a:spcPct val="100000"/>
              </a:lnSpc>
              <a:spcBef>
                <a:spcPct val="0"/>
              </a:spcBef>
              <a:spcAft>
                <a:spcPts val="0"/>
              </a:spcAft>
              <a:buClrTx/>
              <a:buSzTx/>
              <a:buFontTx/>
              <a:buNone/>
              <a:tabLst/>
              <a:defRPr/>
            </a:pPr>
            <a:r>
              <a:rPr kumimoji="0" lang="en-US" sz="2400" i="0" u="none" strike="noStrike" kern="1200" cap="all" spc="75" normalizeH="0" baseline="0" noProof="0" dirty="0">
                <a:ln>
                  <a:noFill/>
                </a:ln>
                <a:effectLst/>
                <a:uLnTx/>
                <a:uFillTx/>
                <a:latin typeface="Calibri"/>
                <a:ea typeface="Times New Roman"/>
                <a:cs typeface="+mj-cs"/>
              </a:rPr>
              <a:t>Severity level Profound</a:t>
            </a:r>
            <a:r>
              <a:rPr kumimoji="0" lang="es-ES" sz="2400" b="0" i="0" u="none" strike="noStrike" kern="1200" cap="none" spc="0" normalizeH="0" baseline="0" noProof="0" dirty="0">
                <a:ln>
                  <a:noFill/>
                </a:ln>
                <a:effectLst/>
                <a:uLnTx/>
                <a:uFillTx/>
                <a:latin typeface="Calibri"/>
                <a:cs typeface="+mj-cs"/>
              </a:rPr>
              <a:t>                          </a:t>
            </a: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7283644" y="2278340"/>
            <a:ext cx="4481206" cy="2182088"/>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spcBef>
                <a:spcPct val="0"/>
              </a:spcBef>
              <a:spcAft>
                <a:spcPts val="0"/>
              </a:spcAft>
              <a:buClrTx/>
              <a:buSzTx/>
              <a:buFontTx/>
              <a:buNone/>
              <a:tabLst/>
              <a:defRPr/>
            </a:pPr>
            <a:r>
              <a:rPr kumimoji="0" lang="es-ES" sz="2400" b="1" i="0" u="none" strike="noStrike" kern="1200" cap="all" spc="75" normalizeH="0" baseline="0" noProof="0" dirty="0">
                <a:ln>
                  <a:noFill/>
                </a:ln>
                <a:effectLst/>
                <a:uLnTx/>
                <a:uFillTx/>
                <a:latin typeface="Calibri"/>
                <a:ea typeface="Times New Roman"/>
                <a:cs typeface="+mj-cs"/>
              </a:rPr>
              <a:t>NIVEL COGNITIVO GLOBAL:</a:t>
            </a:r>
          </a:p>
          <a:p>
            <a:pPr marL="0" marR="0" lvl="0" indent="0" algn="l" defTabSz="653156" rtl="0" eaLnBrk="1" fontAlgn="auto" latinLnBrk="0" hangingPunct="1">
              <a:spcBef>
                <a:spcPct val="0"/>
              </a:spcBef>
              <a:spcAft>
                <a:spcPts val="0"/>
              </a:spcAft>
              <a:buClrTx/>
              <a:buSzTx/>
              <a:buFontTx/>
              <a:buNone/>
              <a:tabLst/>
              <a:defRPr/>
            </a:pPr>
            <a:r>
              <a:rPr kumimoji="0" lang="es-ES" sz="2400" b="0" i="0" u="none" strike="noStrike" kern="1200" cap="all" spc="0" normalizeH="0" noProof="0" dirty="0">
                <a:ln>
                  <a:noFill/>
                </a:ln>
                <a:effectLst/>
                <a:uLnTx/>
                <a:uFillTx/>
                <a:latin typeface="Calibri"/>
                <a:cs typeface="+mj-cs"/>
              </a:rPr>
              <a:t>Nivel de gravedad Leve</a:t>
            </a:r>
          </a:p>
          <a:p>
            <a:pPr marL="0" marR="0" lvl="0" indent="0" algn="l" defTabSz="653156" rtl="0" eaLnBrk="1" fontAlgn="auto" latinLnBrk="0" hangingPunct="1">
              <a:spcBef>
                <a:spcPct val="0"/>
              </a:spcBef>
              <a:spcAft>
                <a:spcPts val="0"/>
              </a:spcAft>
              <a:buClrTx/>
              <a:buSzTx/>
              <a:buFontTx/>
              <a:buNone/>
              <a:tabLst/>
              <a:defRPr/>
            </a:pPr>
            <a:r>
              <a:rPr kumimoji="0" lang="es-ES" sz="2400" b="0" i="0" u="none" strike="noStrike" kern="1200" cap="all" spc="0" normalizeH="0" noProof="0" dirty="0">
                <a:ln>
                  <a:noFill/>
                </a:ln>
                <a:effectLst/>
                <a:uLnTx/>
                <a:uFillTx/>
                <a:latin typeface="Calibri"/>
                <a:cs typeface="+mj-cs"/>
              </a:rPr>
              <a:t>Nivel de gravedad moderado</a:t>
            </a:r>
          </a:p>
          <a:p>
            <a:pPr marL="0" marR="0" lvl="0" indent="0" algn="l" defTabSz="653156" rtl="0" eaLnBrk="1" fontAlgn="auto" latinLnBrk="0" hangingPunct="1">
              <a:spcBef>
                <a:spcPct val="0"/>
              </a:spcBef>
              <a:spcAft>
                <a:spcPts val="0"/>
              </a:spcAft>
              <a:buClrTx/>
              <a:buSzTx/>
              <a:buFontTx/>
              <a:buNone/>
              <a:tabLst/>
              <a:defRPr/>
            </a:pPr>
            <a:r>
              <a:rPr kumimoji="0" lang="es-ES" sz="2400" b="0" i="0" u="none" strike="noStrike" kern="1200" cap="all" spc="0" normalizeH="0" noProof="0" dirty="0">
                <a:ln>
                  <a:noFill/>
                </a:ln>
                <a:effectLst/>
                <a:uLnTx/>
                <a:uFillTx/>
                <a:latin typeface="Calibri"/>
                <a:cs typeface="+mj-cs"/>
              </a:rPr>
              <a:t>Nivel de gravedad Severo</a:t>
            </a:r>
          </a:p>
          <a:p>
            <a:pPr marL="0" marR="0" lvl="0" indent="0" algn="l" defTabSz="653156" rtl="0" eaLnBrk="1" fontAlgn="auto" latinLnBrk="0" hangingPunct="1">
              <a:spcBef>
                <a:spcPct val="0"/>
              </a:spcBef>
              <a:spcAft>
                <a:spcPts val="0"/>
              </a:spcAft>
              <a:buClrTx/>
              <a:buSzTx/>
              <a:buFontTx/>
              <a:buNone/>
              <a:tabLst/>
              <a:defRPr/>
            </a:pPr>
            <a:r>
              <a:rPr kumimoji="0" lang="es-ES" sz="2400" b="0" i="0" u="none" strike="noStrike" kern="1200" cap="all" spc="0" normalizeH="0" noProof="0" dirty="0">
                <a:ln>
                  <a:noFill/>
                </a:ln>
                <a:effectLst/>
                <a:uLnTx/>
                <a:uFillTx/>
                <a:latin typeface="Calibri"/>
                <a:cs typeface="+mj-cs"/>
              </a:rPr>
              <a:t>Nivel de gravedad Profundo</a:t>
            </a:r>
          </a:p>
        </p:txBody>
      </p:sp>
      <p:sp>
        <p:nvSpPr>
          <p:cNvPr id="19" name="CuadroTexto 18">
            <a:extLst>
              <a:ext uri="{FF2B5EF4-FFF2-40B4-BE49-F238E27FC236}">
                <a16:creationId xmlns:a16="http://schemas.microsoft.com/office/drawing/2014/main" id="{6E7E915A-8E15-4D30-A4E1-E4D8E8BA6EAC}"/>
              </a:ext>
            </a:extLst>
          </p:cNvPr>
          <p:cNvSpPr txBox="1"/>
          <p:nvPr/>
        </p:nvSpPr>
        <p:spPr>
          <a:xfrm>
            <a:off x="4187969" y="1496183"/>
            <a:ext cx="3357789" cy="523220"/>
          </a:xfrm>
          <a:prstGeom prst="rect">
            <a:avLst/>
          </a:prstGeom>
          <a:noFill/>
          <a:ln w="28575">
            <a:solidFill>
              <a:srgbClr val="00B050"/>
            </a:solidFill>
          </a:ln>
        </p:spPr>
        <p:txBody>
          <a:bodyPr wrap="square">
            <a:spAutoFit/>
          </a:bodyPr>
          <a:lstStyle/>
          <a:p>
            <a:pPr algn="ctr"/>
            <a:r>
              <a:rPr lang="es-ES" sz="2800" dirty="0"/>
              <a:t>DSM 5 APA</a:t>
            </a:r>
          </a:p>
        </p:txBody>
      </p:sp>
      <p:pic>
        <p:nvPicPr>
          <p:cNvPr id="3" name="image4.png" descr="Imagen que contiene objeto&#10;&#10;Descripción generada automáticamente">
            <a:extLst>
              <a:ext uri="{FF2B5EF4-FFF2-40B4-BE49-F238E27FC236}">
                <a16:creationId xmlns:a16="http://schemas.microsoft.com/office/drawing/2014/main" id="{D6EF99E5-E57F-495D-846D-C4F38238E82F}"/>
              </a:ext>
            </a:extLst>
          </p:cNvPr>
          <p:cNvPicPr/>
          <p:nvPr/>
        </p:nvPicPr>
        <p:blipFill>
          <a:blip r:embed="rId11"/>
          <a:srcRect/>
          <a:stretch>
            <a:fillRect/>
          </a:stretch>
        </p:blipFill>
        <p:spPr>
          <a:xfrm>
            <a:off x="4715824" y="444112"/>
            <a:ext cx="2567820" cy="810272"/>
          </a:xfrm>
          <a:prstGeom prst="rect">
            <a:avLst/>
          </a:prstGeom>
          <a:ln/>
        </p:spPr>
      </p:pic>
      <p:pic>
        <p:nvPicPr>
          <p:cNvPr id="18" name="Picture 2">
            <a:extLst>
              <a:ext uri="{FF2B5EF4-FFF2-40B4-BE49-F238E27FC236}">
                <a16:creationId xmlns:a16="http://schemas.microsoft.com/office/drawing/2014/main" id="{45E5D64A-3DDA-46AA-A860-1115DF59A9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5327" y="2278340"/>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380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1368437" y="2011250"/>
            <a:ext cx="9423889" cy="1163186"/>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75" normalizeH="0" baseline="0" noProof="0" dirty="0">
                <a:ln>
                  <a:noFill/>
                </a:ln>
                <a:effectLst/>
                <a:uLnTx/>
                <a:uFillTx/>
                <a:latin typeface="Calibri"/>
                <a:ea typeface="Times New Roman"/>
                <a:cs typeface="+mj-cs"/>
              </a:rPr>
              <a:t>SPECIFIC COGNITIVE LEVEL OF INFORMATION PROCESSING: </a:t>
            </a:r>
            <a:r>
              <a:rPr kumimoji="0" lang="en-US" sz="2800" i="0" u="none" strike="noStrike" kern="1200" cap="all" spc="75" normalizeH="0" baseline="0" noProof="0" dirty="0">
                <a:ln>
                  <a:noFill/>
                </a:ln>
                <a:effectLst/>
                <a:uLnTx/>
                <a:uFillTx/>
                <a:latin typeface="Calibri"/>
                <a:ea typeface="Times New Roman"/>
                <a:cs typeface="+mj-cs"/>
              </a:rPr>
              <a:t>ATTENTION, PERCEPTION AND MEMORY</a:t>
            </a:r>
            <a:r>
              <a:rPr kumimoji="0" lang="en-US" sz="2800" b="1" i="0" u="none" strike="noStrike" kern="1200" cap="all" spc="75" normalizeH="0" baseline="0" noProof="0" dirty="0">
                <a:ln>
                  <a:noFill/>
                </a:ln>
                <a:effectLst/>
                <a:uLnTx/>
                <a:uFillTx/>
                <a:latin typeface="Calibri"/>
                <a:ea typeface="Times New Roman"/>
                <a:cs typeface="+mj-cs"/>
              </a:rPr>
              <a:t>.</a:t>
            </a:r>
            <a:endParaRPr kumimoji="0" lang="es-ES" sz="2800" b="0" i="0" u="none" strike="noStrike" kern="1200" cap="none" spc="0" normalizeH="0" baseline="0" noProof="0" dirty="0">
              <a:ln>
                <a:noFill/>
              </a:ln>
              <a:effectLst/>
              <a:uLnTx/>
              <a:uFillTx/>
              <a:latin typeface="Calibri"/>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1368436" y="3531297"/>
            <a:ext cx="9423889" cy="1169498"/>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s-ES" sz="2800" b="1" i="0" u="none" strike="noStrike" kern="1200" cap="all" spc="75" normalizeH="0" baseline="0" noProof="0" dirty="0">
                <a:ln>
                  <a:noFill/>
                </a:ln>
                <a:effectLst/>
                <a:uLnTx/>
                <a:uFillTx/>
                <a:latin typeface="Calibri"/>
                <a:ea typeface="Times New Roman"/>
                <a:cs typeface="+mj-cs"/>
              </a:rPr>
              <a:t>NIVEL COGNITIVO ESPECÍFICO DEL PROCESAMIENTO DE INFORMACIÓN: </a:t>
            </a:r>
            <a:r>
              <a:rPr kumimoji="0" lang="es-ES" sz="2800" i="0" u="none" strike="noStrike" kern="1200" cap="all" spc="75" normalizeH="0" baseline="0" noProof="0" dirty="0">
                <a:ln>
                  <a:noFill/>
                </a:ln>
                <a:effectLst/>
                <a:uLnTx/>
                <a:uFillTx/>
                <a:latin typeface="Calibri"/>
                <a:ea typeface="Times New Roman"/>
                <a:cs typeface="+mj-cs"/>
              </a:rPr>
              <a:t>ATENCIÓN, PERCEPCIÓN Y MEMORIA.</a:t>
            </a:r>
            <a:endParaRPr kumimoji="0" lang="es-ES" sz="280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BA43BA5A-29AE-4F8C-B4A5-433DBA4F21F6}"/>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1081997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754602" y="1835338"/>
            <a:ext cx="4511098" cy="3398957"/>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53156">
              <a:defRPr/>
            </a:pPr>
            <a:r>
              <a:rPr lang="en-US" sz="2000" b="1" cap="all" spc="75" dirty="0">
                <a:solidFill>
                  <a:schemeClr val="tx2"/>
                </a:solidFill>
                <a:ea typeface="Times New Roman"/>
              </a:rPr>
              <a:t>COGNITIVE AREA</a:t>
            </a:r>
          </a:p>
          <a:p>
            <a:pPr marL="361950" indent="-361950" algn="l" defTabSz="653156">
              <a:lnSpc>
                <a:spcPct val="120000"/>
              </a:lnSpc>
              <a:buFont typeface="Arial" panose="020B0604020202020204" pitchFamily="34" charset="0"/>
              <a:buChar char="•"/>
              <a:defRPr/>
            </a:pPr>
            <a:r>
              <a:rPr lang="es-ES" sz="2000" dirty="0"/>
              <a:t>ATTENTION/ SUSTAINED ATTENTION</a:t>
            </a:r>
          </a:p>
          <a:p>
            <a:pPr marL="361950" indent="-361950" algn="l" defTabSz="653156">
              <a:lnSpc>
                <a:spcPct val="120000"/>
              </a:lnSpc>
              <a:buFont typeface="Arial" panose="020B0604020202020204" pitchFamily="34" charset="0"/>
              <a:buChar char="•"/>
              <a:defRPr/>
            </a:pPr>
            <a:r>
              <a:rPr lang="es-ES" sz="2000" dirty="0"/>
              <a:t>PERCEPTION/ PERCEPTIVE DISCRIMINATION/DIFFERENCES AND SIMILARITIES</a:t>
            </a:r>
          </a:p>
          <a:p>
            <a:pPr marL="361950" indent="-361950" algn="l" defTabSz="653156">
              <a:lnSpc>
                <a:spcPct val="120000"/>
              </a:lnSpc>
              <a:buFont typeface="Arial" panose="020B0604020202020204" pitchFamily="34" charset="0"/>
              <a:buChar char="•"/>
              <a:defRPr/>
            </a:pPr>
            <a:r>
              <a:rPr lang="es-ES" sz="2000" dirty="0"/>
              <a:t>VISUAL MEMORY</a:t>
            </a:r>
          </a:p>
          <a:p>
            <a:pPr marL="361950" indent="-361950" algn="l" defTabSz="653156">
              <a:lnSpc>
                <a:spcPct val="120000"/>
              </a:lnSpc>
              <a:buFont typeface="Arial" panose="020B0604020202020204" pitchFamily="34" charset="0"/>
              <a:buChar char="•"/>
              <a:defRPr/>
            </a:pPr>
            <a:r>
              <a:rPr lang="es-ES" sz="2000" dirty="0"/>
              <a:t>AUDITORY MEMORY</a:t>
            </a:r>
          </a:p>
          <a:p>
            <a:pPr marL="361950" indent="-361950" algn="l" defTabSz="653156">
              <a:lnSpc>
                <a:spcPct val="120000"/>
              </a:lnSpc>
              <a:buFont typeface="Arial" panose="020B0604020202020204" pitchFamily="34" charset="0"/>
              <a:buChar char="•"/>
              <a:defRPr/>
            </a:pPr>
            <a:r>
              <a:rPr lang="es-ES" sz="2000" dirty="0"/>
              <a:t>SPATIAL ORIENTATION</a:t>
            </a:r>
          </a:p>
        </p:txBody>
      </p:sp>
      <p:pic>
        <p:nvPicPr>
          <p:cNvPr id="3" name="image4.png" descr="Imagen que contiene objeto&#10;&#10;Descripción generada automáticamente">
            <a:extLst>
              <a:ext uri="{FF2B5EF4-FFF2-40B4-BE49-F238E27FC236}">
                <a16:creationId xmlns:a16="http://schemas.microsoft.com/office/drawing/2014/main" id="{8196E107-4F89-42FF-AE89-4A973F918739}"/>
              </a:ext>
            </a:extLst>
          </p:cNvPr>
          <p:cNvPicPr/>
          <p:nvPr/>
        </p:nvPicPr>
        <p:blipFill>
          <a:blip r:embed="rId11"/>
          <a:srcRect/>
          <a:stretch>
            <a:fillRect/>
          </a:stretch>
        </p:blipFill>
        <p:spPr>
          <a:xfrm>
            <a:off x="4715824" y="444112"/>
            <a:ext cx="2567820" cy="810272"/>
          </a:xfrm>
          <a:prstGeom prst="rect">
            <a:avLst/>
          </a:prstGeom>
          <a:ln/>
        </p:spPr>
      </p:pic>
      <p:pic>
        <p:nvPicPr>
          <p:cNvPr id="4" name="Imagen 3"/>
          <p:cNvPicPr>
            <a:picLocks noChangeAspect="1"/>
          </p:cNvPicPr>
          <p:nvPr/>
        </p:nvPicPr>
        <p:blipFill>
          <a:blip r:embed="rId12"/>
          <a:stretch>
            <a:fillRect/>
          </a:stretch>
        </p:blipFill>
        <p:spPr>
          <a:xfrm>
            <a:off x="6022410" y="1835339"/>
            <a:ext cx="5549568" cy="3398956"/>
          </a:xfrm>
          <a:prstGeom prst="rect">
            <a:avLst/>
          </a:prstGeom>
          <a:ln w="28575">
            <a:solidFill>
              <a:schemeClr val="accent6"/>
            </a:solidFill>
          </a:ln>
        </p:spPr>
      </p:pic>
    </p:spTree>
    <p:extLst>
      <p:ext uri="{BB962C8B-B14F-4D97-AF65-F5344CB8AC3E}">
        <p14:creationId xmlns:p14="http://schemas.microsoft.com/office/powerpoint/2010/main" val="176865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539646" y="1710717"/>
            <a:ext cx="4957746" cy="3749928"/>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defTabSz="653156">
              <a:defRPr/>
            </a:pPr>
            <a:r>
              <a:rPr lang="en-US" sz="2000" b="1" dirty="0">
                <a:solidFill>
                  <a:srgbClr val="002060"/>
                </a:solidFill>
                <a:latin typeface="Calibri" panose="020F0502020204030204" pitchFamily="34" charset="0"/>
                <a:ea typeface="Calibri" panose="020F0502020204030204" pitchFamily="34" charset="0"/>
              </a:rPr>
              <a:t>AREA OF COMMUNICATION AND LANGUAGE</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ACTIVE LISTENING</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COMPREHENSION OF INSTRUCTIONS</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SPEECH</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EXPRESSIVE LANGUAGE</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COMPREHENSIVE LANGUAGE</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KNOWLEDGE OF READING</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READING SPEED</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READING COMPREHENSION</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WRITING</a:t>
            </a:r>
          </a:p>
          <a:p>
            <a:pPr marL="457200" lvl="0" indent="-457200" algn="l" defTabSz="653156">
              <a:buFont typeface="Arial" panose="020B0604020202020204" pitchFamily="34" charset="0"/>
              <a:buChar char="•"/>
              <a:defRPr/>
            </a:pPr>
            <a:r>
              <a:rPr lang="en-US" sz="2000" b="1" dirty="0">
                <a:solidFill>
                  <a:srgbClr val="000000"/>
                </a:solidFill>
                <a:latin typeface="Calibri" panose="020F0502020204030204" pitchFamily="34" charset="0"/>
                <a:ea typeface="Calibri" panose="020F0502020204030204" pitchFamily="34" charset="0"/>
              </a:rPr>
              <a:t>MATHEMATICAL KNOWLEDGE</a:t>
            </a:r>
          </a:p>
          <a:p>
            <a:pPr marL="457200" lvl="0" indent="-457200" algn="l" defTabSz="653156">
              <a:buFont typeface="Arial" panose="020B0604020202020204" pitchFamily="34" charset="0"/>
              <a:buChar char="•"/>
              <a:defRPr/>
            </a:pPr>
            <a:endParaRPr kumimoji="0" lang="es-ES" sz="2000" b="0" i="0" u="none" strike="noStrike" kern="1200" cap="none" spc="0" normalizeH="0" baseline="0" noProof="0" dirty="0">
              <a:ln>
                <a:noFill/>
              </a:ln>
              <a:solidFill>
                <a:srgbClr val="F79646"/>
              </a:solidFill>
              <a:effectLst/>
              <a:uLnTx/>
              <a:uFillTx/>
              <a:latin typeface="Calibri"/>
              <a:ea typeface="+mj-ea"/>
              <a:cs typeface="+mj-cs"/>
            </a:endParaRPr>
          </a:p>
        </p:txBody>
      </p:sp>
      <p:pic>
        <p:nvPicPr>
          <p:cNvPr id="3" name="image4.png" descr="Imagen que contiene objeto&#10;&#10;Descripción generada automáticamente">
            <a:extLst>
              <a:ext uri="{FF2B5EF4-FFF2-40B4-BE49-F238E27FC236}">
                <a16:creationId xmlns:a16="http://schemas.microsoft.com/office/drawing/2014/main" id="{204DF1E8-91AC-47F7-8A33-EFE190E9BC77}"/>
              </a:ext>
            </a:extLst>
          </p:cNvPr>
          <p:cNvPicPr/>
          <p:nvPr/>
        </p:nvPicPr>
        <p:blipFill>
          <a:blip r:embed="rId11"/>
          <a:srcRect/>
          <a:stretch>
            <a:fillRect/>
          </a:stretch>
        </p:blipFill>
        <p:spPr>
          <a:xfrm>
            <a:off x="4715824" y="444112"/>
            <a:ext cx="2567820" cy="810272"/>
          </a:xfrm>
          <a:prstGeom prst="rect">
            <a:avLst/>
          </a:prstGeom>
          <a:ln/>
        </p:spPr>
      </p:pic>
      <p:pic>
        <p:nvPicPr>
          <p:cNvPr id="4" name="Imagen 3"/>
          <p:cNvPicPr>
            <a:picLocks noChangeAspect="1"/>
          </p:cNvPicPr>
          <p:nvPr/>
        </p:nvPicPr>
        <p:blipFill>
          <a:blip r:embed="rId12"/>
          <a:stretch>
            <a:fillRect/>
          </a:stretch>
        </p:blipFill>
        <p:spPr>
          <a:xfrm>
            <a:off x="6584939" y="1568009"/>
            <a:ext cx="3999672" cy="3779844"/>
          </a:xfrm>
          <a:prstGeom prst="rect">
            <a:avLst/>
          </a:prstGeom>
          <a:ln w="28575">
            <a:solidFill>
              <a:schemeClr val="accent6"/>
            </a:solidFill>
          </a:ln>
        </p:spPr>
      </p:pic>
    </p:spTree>
    <p:extLst>
      <p:ext uri="{BB962C8B-B14F-4D97-AF65-F5344CB8AC3E}">
        <p14:creationId xmlns:p14="http://schemas.microsoft.com/office/powerpoint/2010/main" val="3782376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595448" y="1842149"/>
            <a:ext cx="4737294" cy="2828925"/>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7000"/>
              </a:lnSpc>
              <a:spcAft>
                <a:spcPts val="800"/>
              </a:spcAft>
            </a:pPr>
            <a:endParaRPr lang="en-US" sz="2800" b="1" dirty="0">
              <a:solidFill>
                <a:srgbClr val="000000"/>
              </a:solidFill>
              <a:latin typeface="Calibri" panose="020F0502020204030204" pitchFamily="34" charset="0"/>
              <a:ea typeface="Calibri" panose="020F0502020204030204" pitchFamily="34" charset="0"/>
            </a:endParaRPr>
          </a:p>
          <a:p>
            <a:pPr algn="l">
              <a:lnSpc>
                <a:spcPct val="107000"/>
              </a:lnSpc>
              <a:spcAft>
                <a:spcPts val="800"/>
              </a:spcAft>
            </a:pPr>
            <a:endParaRPr lang="en-US" sz="2800" b="1" dirty="0">
              <a:solidFill>
                <a:srgbClr val="000000"/>
              </a:solidFill>
              <a:latin typeface="Calibri" panose="020F0502020204030204" pitchFamily="34" charset="0"/>
              <a:ea typeface="Calibri" panose="020F0502020204030204" pitchFamily="34" charset="0"/>
            </a:endParaRPr>
          </a:p>
          <a:p>
            <a:pPr algn="l"/>
            <a:r>
              <a:rPr lang="en-US" sz="2800" b="1" dirty="0">
                <a:solidFill>
                  <a:srgbClr val="000000"/>
                </a:solidFill>
                <a:latin typeface="Calibri" panose="020F0502020204030204" pitchFamily="34" charset="0"/>
                <a:ea typeface="Calibri" panose="020F0502020204030204" pitchFamily="34" charset="0"/>
              </a:rPr>
              <a:t>SENSORY AREA</a:t>
            </a:r>
          </a:p>
          <a:p>
            <a:pPr marL="342900" indent="-342900" algn="l">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rPr>
              <a:t>SIGHT</a:t>
            </a:r>
          </a:p>
          <a:p>
            <a:pPr marL="342900" indent="-342900" algn="l">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rPr>
              <a:t>HEARING</a:t>
            </a:r>
          </a:p>
          <a:p>
            <a:pPr marL="342900" indent="-342900" algn="l">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rPr>
              <a:t>THERMAL ENVIRONMENT</a:t>
            </a:r>
          </a:p>
          <a:p>
            <a:pPr marL="342900" indent="-342900" algn="l">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rPr>
              <a:t>SOUND ENVIRONMENT</a:t>
            </a:r>
            <a:endParaRPr lang="en-US" sz="2400" dirty="0">
              <a:solidFill>
                <a:srgbClr val="000000"/>
              </a:solidFill>
              <a:latin typeface="Calibri" panose="020F0502020204030204" pitchFamily="34" charset="0"/>
              <a:ea typeface="Calibri" panose="020F0502020204030204" pitchFamily="34" charset="0"/>
            </a:endParaRPr>
          </a:p>
          <a:p>
            <a:pPr marL="342900" indent="-342900" algn="l">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rPr>
              <a:t> </a:t>
            </a:r>
            <a:r>
              <a:rPr lang="en-US" sz="2400" b="1" dirty="0">
                <a:solidFill>
                  <a:srgbClr val="000000"/>
                </a:solidFill>
                <a:effectLst/>
                <a:latin typeface="Calibri" panose="020F0502020204030204" pitchFamily="34" charset="0"/>
                <a:ea typeface="Calibri" panose="020F0502020204030204" pitchFamily="34" charset="0"/>
              </a:rPr>
              <a:t>LIGHTING CONDITIONS</a:t>
            </a:r>
          </a:p>
          <a:p>
            <a:pPr marL="342900" indent="-342900" algn="l">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ATMOSPHERIC HYGIENE</a:t>
            </a:r>
            <a:endParaRPr lang="en-US" sz="2400" b="1" dirty="0">
              <a:solidFill>
                <a:srgbClr val="000000"/>
              </a:solidFill>
              <a:latin typeface="Calibri" panose="020F0502020204030204" pitchFamily="34" charset="0"/>
              <a:ea typeface="Calibri" panose="020F0502020204030204" pitchFamily="34" charset="0"/>
            </a:endParaRPr>
          </a:p>
          <a:p>
            <a:pPr marL="342900" indent="-342900" algn="l">
              <a:buFont typeface="Arial" panose="020B0604020202020204" pitchFamily="34" charset="0"/>
              <a:buChar char="•"/>
            </a:pPr>
            <a:endParaRPr lang="en-US" sz="2000" b="1" dirty="0">
              <a:solidFill>
                <a:srgbClr val="000000"/>
              </a:solidFill>
              <a:latin typeface="Calibri" panose="020F0502020204030204" pitchFamily="34" charset="0"/>
              <a:ea typeface="Calibri" panose="020F0502020204030204" pitchFamily="34" charset="0"/>
            </a:endParaRPr>
          </a:p>
          <a:p>
            <a:pPr marL="342900" indent="-342900" algn="l">
              <a:lnSpc>
                <a:spcPct val="107000"/>
              </a:lnSpc>
              <a:spcAft>
                <a:spcPts val="800"/>
              </a:spcAft>
              <a:buFont typeface="Arial" panose="020B0604020202020204" pitchFamily="34" charset="0"/>
              <a:buChar char="•"/>
            </a:pPr>
            <a:endParaRPr lang="en-US" sz="2000" b="1" dirty="0">
              <a:solidFill>
                <a:srgbClr val="000000"/>
              </a:solidFill>
              <a:latin typeface="Calibri" panose="020F0502020204030204" pitchFamily="34" charset="0"/>
              <a:ea typeface="Calibri" panose="020F0502020204030204" pitchFamily="34" charset="0"/>
            </a:endParaRPr>
          </a:p>
          <a:p>
            <a:pPr marL="342900" indent="-342900" algn="l">
              <a:lnSpc>
                <a:spcPct val="107000"/>
              </a:lnSpc>
              <a:spcAft>
                <a:spcPts val="800"/>
              </a:spcAft>
              <a:buFont typeface="Arial" panose="020B0604020202020204" pitchFamily="34" charset="0"/>
              <a:buChar char="•"/>
            </a:pPr>
            <a:endParaRPr lang="es-ES" sz="2000" dirty="0">
              <a:solidFill>
                <a:srgbClr val="000000"/>
              </a:solidFill>
              <a:effectLst/>
              <a:latin typeface="Calibri" panose="020F0502020204030204" pitchFamily="34" charset="0"/>
              <a:ea typeface="Calibri" panose="020F0502020204030204" pitchFamily="34" charset="0"/>
            </a:endParaRPr>
          </a:p>
        </p:txBody>
      </p:sp>
      <p:pic>
        <p:nvPicPr>
          <p:cNvPr id="3" name="image4.png" descr="Imagen que contiene objeto&#10;&#10;Descripción generada automáticamente">
            <a:extLst>
              <a:ext uri="{FF2B5EF4-FFF2-40B4-BE49-F238E27FC236}">
                <a16:creationId xmlns:a16="http://schemas.microsoft.com/office/drawing/2014/main" id="{744454E0-7746-4283-9BDE-E6AE5A13EFDB}"/>
              </a:ext>
            </a:extLst>
          </p:cNvPr>
          <p:cNvPicPr/>
          <p:nvPr/>
        </p:nvPicPr>
        <p:blipFill>
          <a:blip r:embed="rId11"/>
          <a:srcRect/>
          <a:stretch>
            <a:fillRect/>
          </a:stretch>
        </p:blipFill>
        <p:spPr>
          <a:xfrm>
            <a:off x="4715824" y="444112"/>
            <a:ext cx="2567820" cy="810272"/>
          </a:xfrm>
          <a:prstGeom prst="rect">
            <a:avLst/>
          </a:prstGeom>
          <a:ln/>
        </p:spPr>
      </p:pic>
      <p:pic>
        <p:nvPicPr>
          <p:cNvPr id="2" name="Imagen 1"/>
          <p:cNvPicPr>
            <a:picLocks noChangeAspect="1"/>
          </p:cNvPicPr>
          <p:nvPr/>
        </p:nvPicPr>
        <p:blipFill>
          <a:blip r:embed="rId12"/>
          <a:stretch>
            <a:fillRect/>
          </a:stretch>
        </p:blipFill>
        <p:spPr>
          <a:xfrm>
            <a:off x="6625883" y="1673914"/>
            <a:ext cx="4157677" cy="2997160"/>
          </a:xfrm>
          <a:prstGeom prst="rect">
            <a:avLst/>
          </a:prstGeom>
          <a:ln w="28575">
            <a:solidFill>
              <a:schemeClr val="accent6"/>
            </a:solidFill>
          </a:ln>
        </p:spPr>
      </p:pic>
    </p:spTree>
    <p:extLst>
      <p:ext uri="{BB962C8B-B14F-4D97-AF65-F5344CB8AC3E}">
        <p14:creationId xmlns:p14="http://schemas.microsoft.com/office/powerpoint/2010/main" val="1748939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444799" y="1695656"/>
            <a:ext cx="4887943" cy="2947732"/>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7000"/>
              </a:lnSpc>
              <a:spcAft>
                <a:spcPts val="800"/>
              </a:spcAft>
            </a:pPr>
            <a:r>
              <a:rPr lang="en-US" sz="2000" b="1" dirty="0">
                <a:solidFill>
                  <a:srgbClr val="000000"/>
                </a:solidFill>
                <a:effectLst/>
                <a:latin typeface="Calibri" panose="020F0502020204030204" pitchFamily="34" charset="0"/>
                <a:ea typeface="Calibri" panose="020F0502020204030204" pitchFamily="34" charset="0"/>
              </a:rPr>
              <a:t>AREA OF MOTOR SKILLS</a:t>
            </a:r>
          </a:p>
          <a:p>
            <a:pPr marL="342900" indent="-342900" algn="l">
              <a:lnSpc>
                <a:spcPct val="107000"/>
              </a:lnSpc>
              <a:spcAft>
                <a:spcPts val="8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DISPLACEMENT/MOBILITY</a:t>
            </a:r>
          </a:p>
          <a:p>
            <a:pPr marL="342900" indent="-342900" algn="l">
              <a:lnSpc>
                <a:spcPct val="107000"/>
              </a:lnSpc>
              <a:spcAft>
                <a:spcPts val="8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GROSS MOTRICITY</a:t>
            </a:r>
            <a:r>
              <a:rPr lang="en-US" sz="2000" dirty="0">
                <a:solidFill>
                  <a:srgbClr val="000000"/>
                </a:solidFill>
                <a:effectLst/>
                <a:latin typeface="Calibri" panose="020F0502020204030204" pitchFamily="34" charset="0"/>
                <a:ea typeface="Calibri" panose="020F0502020204030204" pitchFamily="34" charset="0"/>
              </a:rPr>
              <a:t>:</a:t>
            </a:r>
            <a:r>
              <a:rPr lang="en-US" sz="2000" b="1" dirty="0">
                <a:solidFill>
                  <a:srgbClr val="000000"/>
                </a:solidFill>
                <a:effectLst/>
                <a:latin typeface="Calibri" panose="020F0502020204030204" pitchFamily="34" charset="0"/>
                <a:ea typeface="Calibri" panose="020F0502020204030204" pitchFamily="34" charset="0"/>
              </a:rPr>
              <a:t> LOWER LIMBS</a:t>
            </a:r>
          </a:p>
          <a:p>
            <a:pPr marL="342900" indent="-342900" algn="l">
              <a:lnSpc>
                <a:spcPct val="107000"/>
              </a:lnSpc>
              <a:spcAft>
                <a:spcPts val="8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GROSS MOTRICITY</a:t>
            </a:r>
            <a:r>
              <a:rPr lang="en-US" sz="2000" dirty="0">
                <a:solidFill>
                  <a:srgbClr val="000000"/>
                </a:solidFill>
                <a:effectLst/>
                <a:latin typeface="Calibri" panose="020F0502020204030204" pitchFamily="34" charset="0"/>
                <a:ea typeface="Calibri" panose="020F0502020204030204" pitchFamily="34" charset="0"/>
              </a:rPr>
              <a:t>:</a:t>
            </a:r>
            <a:r>
              <a:rPr lang="en-US" sz="2000" b="1" dirty="0">
                <a:solidFill>
                  <a:srgbClr val="000000"/>
                </a:solidFill>
                <a:effectLst/>
                <a:latin typeface="Calibri" panose="020F0502020204030204" pitchFamily="34" charset="0"/>
                <a:ea typeface="Calibri" panose="020F0502020204030204" pitchFamily="34" charset="0"/>
              </a:rPr>
              <a:t> UPPER LIMBS</a:t>
            </a:r>
          </a:p>
          <a:p>
            <a:pPr marL="342900" indent="-342900" algn="l">
              <a:lnSpc>
                <a:spcPct val="107000"/>
              </a:lnSpc>
              <a:spcAft>
                <a:spcPts val="8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GROSS MOTRICITY</a:t>
            </a:r>
            <a:r>
              <a:rPr lang="en-US" sz="2000" dirty="0">
                <a:solidFill>
                  <a:srgbClr val="000000"/>
                </a:solidFill>
                <a:effectLst/>
                <a:latin typeface="Calibri" panose="020F0502020204030204" pitchFamily="34" charset="0"/>
                <a:ea typeface="Calibri" panose="020F0502020204030204" pitchFamily="34" charset="0"/>
              </a:rPr>
              <a:t>:</a:t>
            </a:r>
            <a:r>
              <a:rPr lang="en-US" sz="2000" b="1" dirty="0">
                <a:solidFill>
                  <a:srgbClr val="000000"/>
                </a:solidFill>
                <a:effectLst/>
                <a:latin typeface="Calibri" panose="020F0502020204030204" pitchFamily="34" charset="0"/>
                <a:ea typeface="Calibri" panose="020F0502020204030204" pitchFamily="34" charset="0"/>
              </a:rPr>
              <a:t> OTHER BODY PARTS</a:t>
            </a:r>
          </a:p>
          <a:p>
            <a:pPr marL="342900" indent="-342900" algn="l">
              <a:lnSpc>
                <a:spcPct val="107000"/>
              </a:lnSpc>
              <a:spcAft>
                <a:spcPts val="8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FINE MOTOR SKILLS</a:t>
            </a:r>
          </a:p>
          <a:p>
            <a:pPr marL="342900" indent="-342900" algn="l">
              <a:lnSpc>
                <a:spcPct val="107000"/>
              </a:lnSpc>
              <a:spcAft>
                <a:spcPts val="800"/>
              </a:spcAft>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MANIPULATIVE COORDINATION</a:t>
            </a:r>
          </a:p>
        </p:txBody>
      </p:sp>
      <p:pic>
        <p:nvPicPr>
          <p:cNvPr id="3" name="image4.png" descr="Imagen que contiene objeto&#10;&#10;Descripción generada automáticamente">
            <a:extLst>
              <a:ext uri="{FF2B5EF4-FFF2-40B4-BE49-F238E27FC236}">
                <a16:creationId xmlns:a16="http://schemas.microsoft.com/office/drawing/2014/main" id="{744454E0-7746-4283-9BDE-E6AE5A13EFDB}"/>
              </a:ext>
            </a:extLst>
          </p:cNvPr>
          <p:cNvPicPr/>
          <p:nvPr/>
        </p:nvPicPr>
        <p:blipFill>
          <a:blip r:embed="rId11"/>
          <a:srcRect/>
          <a:stretch>
            <a:fillRect/>
          </a:stretch>
        </p:blipFill>
        <p:spPr>
          <a:xfrm>
            <a:off x="4715824" y="444112"/>
            <a:ext cx="2567820" cy="810272"/>
          </a:xfrm>
          <a:prstGeom prst="rect">
            <a:avLst/>
          </a:prstGeom>
          <a:ln/>
        </p:spPr>
      </p:pic>
      <p:pic>
        <p:nvPicPr>
          <p:cNvPr id="5" name="Imagen 4"/>
          <p:cNvPicPr>
            <a:picLocks noChangeAspect="1"/>
          </p:cNvPicPr>
          <p:nvPr/>
        </p:nvPicPr>
        <p:blipFill>
          <a:blip r:embed="rId12"/>
          <a:stretch>
            <a:fillRect/>
          </a:stretch>
        </p:blipFill>
        <p:spPr>
          <a:xfrm>
            <a:off x="5986541" y="1695656"/>
            <a:ext cx="4101192" cy="2947732"/>
          </a:xfrm>
          <a:prstGeom prst="rect">
            <a:avLst/>
          </a:prstGeom>
          <a:ln w="28575">
            <a:solidFill>
              <a:schemeClr val="accent6"/>
            </a:solidFill>
          </a:ln>
        </p:spPr>
      </p:pic>
    </p:spTree>
    <p:extLst>
      <p:ext uri="{BB962C8B-B14F-4D97-AF65-F5344CB8AC3E}">
        <p14:creationId xmlns:p14="http://schemas.microsoft.com/office/powerpoint/2010/main" val="1274289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3" name="image4.png" descr="Imagen que contiene objeto&#10;&#10;Descripción generada automáticamente">
            <a:extLst>
              <a:ext uri="{FF2B5EF4-FFF2-40B4-BE49-F238E27FC236}">
                <a16:creationId xmlns:a16="http://schemas.microsoft.com/office/drawing/2014/main" id="{744454E0-7746-4283-9BDE-E6AE5A13EFDB}"/>
              </a:ext>
            </a:extLst>
          </p:cNvPr>
          <p:cNvPicPr/>
          <p:nvPr/>
        </p:nvPicPr>
        <p:blipFill>
          <a:blip r:embed="rId11"/>
          <a:srcRect/>
          <a:stretch>
            <a:fillRect/>
          </a:stretch>
        </p:blipFill>
        <p:spPr>
          <a:xfrm>
            <a:off x="4715824" y="444112"/>
            <a:ext cx="2567820" cy="810272"/>
          </a:xfrm>
          <a:prstGeom prst="rect">
            <a:avLst/>
          </a:prstGeom>
          <a:ln/>
        </p:spPr>
      </p:pic>
      <p:pic>
        <p:nvPicPr>
          <p:cNvPr id="4" name="Imagen 3"/>
          <p:cNvPicPr>
            <a:picLocks noChangeAspect="1"/>
          </p:cNvPicPr>
          <p:nvPr/>
        </p:nvPicPr>
        <p:blipFill>
          <a:blip r:embed="rId12"/>
          <a:stretch>
            <a:fillRect/>
          </a:stretch>
        </p:blipFill>
        <p:spPr>
          <a:xfrm>
            <a:off x="7665462" y="1357293"/>
            <a:ext cx="4230916" cy="3748263"/>
          </a:xfrm>
          <a:prstGeom prst="rect">
            <a:avLst/>
          </a:prstGeom>
          <a:ln w="28575">
            <a:solidFill>
              <a:schemeClr val="accent6"/>
            </a:solidFill>
          </a:ln>
        </p:spPr>
      </p:pic>
      <p:sp>
        <p:nvSpPr>
          <p:cNvPr id="2" name="1 Título">
            <a:extLst>
              <a:ext uri="{FF2B5EF4-FFF2-40B4-BE49-F238E27FC236}">
                <a16:creationId xmlns:a16="http://schemas.microsoft.com/office/drawing/2014/main" id="{D0FE9129-3394-4780-94B7-44AB3EB01DFE}"/>
              </a:ext>
            </a:extLst>
          </p:cNvPr>
          <p:cNvSpPr txBox="1">
            <a:spLocks/>
          </p:cNvSpPr>
          <p:nvPr/>
        </p:nvSpPr>
        <p:spPr>
          <a:xfrm>
            <a:off x="295700" y="1666374"/>
            <a:ext cx="5112496" cy="3567923"/>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7000"/>
              </a:lnSpc>
            </a:pPr>
            <a:r>
              <a:rPr lang="en-US" sz="2000" b="1" dirty="0">
                <a:solidFill>
                  <a:srgbClr val="000000"/>
                </a:solidFill>
                <a:effectLst/>
                <a:latin typeface="Calibri" panose="020F0502020204030204" pitchFamily="34" charset="0"/>
                <a:ea typeface="Calibri" panose="020F0502020204030204" pitchFamily="34" charset="0"/>
              </a:rPr>
              <a:t>AFFECTIVE-SOCIAL AREA</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ASSERTIVENESS</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RELATIONS WITHIN THE CLASSROOM ENVIRONMENT</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SELF-CONTROL</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ADAPTATIVE CAPABILITY</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APATHY AND SADNESS</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ISOLATION</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EMPATHY</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IRRITABILITY AND MOOD SWINGS</a:t>
            </a:r>
            <a:endParaRPr lang="en-US" sz="2000" b="1" dirty="0">
              <a:solidFill>
                <a:srgbClr val="000000"/>
              </a:solidFill>
              <a:latin typeface="Calibri" panose="020F0502020204030204" pitchFamily="34" charset="0"/>
              <a:ea typeface="Calibri" panose="020F0502020204030204" pitchFamily="34" charset="0"/>
            </a:endParaRPr>
          </a:p>
          <a:p>
            <a:pPr marL="342900" indent="-342900" algn="l">
              <a:lnSpc>
                <a:spcPct val="107000"/>
              </a:lnSpc>
              <a:spcAft>
                <a:spcPts val="800"/>
              </a:spcAft>
              <a:buFont typeface="Arial" panose="020B0604020202020204" pitchFamily="34" charset="0"/>
              <a:buChar char="•"/>
            </a:pPr>
            <a:endParaRPr lang="es-ES" sz="22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08912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3"/>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4"/>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5"/>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6"/>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8"/>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10">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1"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2" name="image4.png" descr="Imagen que contiene objeto&#10;&#10;Descripción generada automáticamente">
            <a:extLst>
              <a:ext uri="{FF2B5EF4-FFF2-40B4-BE49-F238E27FC236}">
                <a16:creationId xmlns:a16="http://schemas.microsoft.com/office/drawing/2014/main" id="{457BDC6D-4247-4B9D-BB91-1675B45D661B}"/>
              </a:ext>
            </a:extLst>
          </p:cNvPr>
          <p:cNvPicPr/>
          <p:nvPr/>
        </p:nvPicPr>
        <p:blipFill>
          <a:blip r:embed="rId12"/>
          <a:srcRect/>
          <a:stretch>
            <a:fillRect/>
          </a:stretch>
        </p:blipFill>
        <p:spPr>
          <a:xfrm>
            <a:off x="4908357" y="355565"/>
            <a:ext cx="2191441" cy="762380"/>
          </a:xfrm>
          <a:prstGeom prst="rect">
            <a:avLst/>
          </a:prstGeom>
          <a:ln/>
        </p:spPr>
      </p:pic>
      <p:sp>
        <p:nvSpPr>
          <p:cNvPr id="3" name="CuadroTexto 2"/>
          <p:cNvSpPr txBox="1"/>
          <p:nvPr/>
        </p:nvSpPr>
        <p:spPr>
          <a:xfrm>
            <a:off x="3216278" y="2175250"/>
            <a:ext cx="1525473" cy="523220"/>
          </a:xfrm>
          <a:prstGeom prst="rect">
            <a:avLst/>
          </a:prstGeom>
          <a:noFill/>
          <a:ln w="28575">
            <a:solidFill>
              <a:srgbClr val="0070C0"/>
            </a:solidFill>
          </a:ln>
        </p:spPr>
        <p:txBody>
          <a:bodyPr wrap="square" rtlCol="0">
            <a:spAutoFit/>
          </a:bodyPr>
          <a:lstStyle/>
          <a:p>
            <a:pPr algn="ctr"/>
            <a:r>
              <a:rPr lang="es-ES" sz="2800" dirty="0"/>
              <a:t>WHY?</a:t>
            </a:r>
          </a:p>
        </p:txBody>
      </p:sp>
      <p:pic>
        <p:nvPicPr>
          <p:cNvPr id="1026" name="Picture 2" descr="https://westeurope1-mediap.svc.ms/transform/thumbnail?provider=spo&amp;inputFormat=jpg&amp;cs=fFNQTw&amp;docid=https%3A%2F%2Funiversidaddeburgos-my.sharepoint.com%3A443%2F_api%2Fv2.0%2Fdrives%2Fb!m80MJ_1RtUGXA2zdCFGTDGc2EJE5_JFOpctPKKtwizcq_ROd41zXRqjW5eAsjd3r%2Fitems%2F01GKKQHQC2CNYLPGHSFBD35565N67MQSZA%3Fversion%3DPublished&amp;access_token=eyJ0eXAiOiJKV1QiLCJhbGciOiJub25lIn0.eyJhdWQiOiIwMDAwMDAwMy0wMDAwLTBmZjEtY2UwMC0wMDAwMDAwMDAwMDAvdW5pdmVyc2lkYWRkZWJ1cmdvcy1teS5zaGFyZXBvaW50LmNvbUAyYWEzYjBiNS1hNzgyLTRmMzgtYTg5OC1lNDgzYjIwZThkNjEiLCJpc3MiOiIwMDAwMDAwMy0wMDAwLTBmZjEtY2UwMC0wMDAwMDAwMDAwMDAiLCJuYmYiOiIxNjIyMzU0NDAwIiwiZXhwIjoiMTYyMjM3NjAwMCIsImVuZHBvaW50dXJsIjoicS9obUgxSCtjdnNWWSsyclRtY0NTWk1Fam0yMUxQWXNBSUpSdkZ0TnBqaz0iLCJlbmRwb2ludHVybExlbmd0aCI6IjEyOSIsImlzbG9vcGJhY2siOiJUcnVlIiwidmVyIjoiaGFzaGVkcHJvb2Z0b2tlbiIsInNpdGVpZCI6Ik1qY3dZMk5rT1dJdE5URm1aQzAwTVdJMUxUazNNRE10Tm1Oa1pEQTROVEU1TXpCaiIsInNpZ25pbl9zdGF0ZSI6IltcImttc2lcIl0iLCJuYW1laWQiOiIwIy5mfG1lbWJlcnNoaXB8Ym51bmV6QHVidS5lcyIsIm5paSI6Im1pY3Jvc29mdC5zaGFyZXBvaW50IiwiaXN1c2VyIjoidHJ1ZSIsImNhY2hla2V5IjoiMGguZnxtZW1iZXJzaGlwfDEwMDMzZmZmOTE5NzgzYzVAbGl2ZS5jb20iLCJ0dCI6IjAiLCJ1c2VQZXJzaXN0ZW50Q29va2llIjoiMyJ9.b2NtVU1lS3g3S2s2bk94RFBxOU1PZjFOVUptcGcyeW5jaVhHelRJaFhQOD0&amp;encodeFailures=1&amp;width=1157&amp;height=868&amp;srcWidth=4608&amp;srcHeight=3456">
            <a:extLst>
              <a:ext uri="{FF2B5EF4-FFF2-40B4-BE49-F238E27FC236}">
                <a16:creationId xmlns:a16="http://schemas.microsoft.com/office/drawing/2014/main" id="{4D8752A2-8CAA-403C-BEC4-DF254FABB6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92816" y="1362548"/>
            <a:ext cx="2167195" cy="1625961"/>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1FAE1FC2-DBF3-4037-8340-314EBA693CDA}"/>
              </a:ext>
            </a:extLst>
          </p:cNvPr>
          <p:cNvSpPr txBox="1"/>
          <p:nvPr/>
        </p:nvSpPr>
        <p:spPr>
          <a:xfrm>
            <a:off x="3217650" y="3424365"/>
            <a:ext cx="1710893" cy="523220"/>
          </a:xfrm>
          <a:prstGeom prst="rect">
            <a:avLst/>
          </a:prstGeom>
          <a:noFill/>
          <a:ln w="28575">
            <a:solidFill>
              <a:schemeClr val="accent6">
                <a:lumMod val="75000"/>
              </a:schemeClr>
            </a:solidFill>
          </a:ln>
        </p:spPr>
        <p:txBody>
          <a:bodyPr wrap="square" rtlCol="0">
            <a:spAutoFit/>
          </a:bodyPr>
          <a:lstStyle/>
          <a:p>
            <a:pPr algn="ctr"/>
            <a:r>
              <a:rPr lang="es-ES" sz="2800" dirty="0"/>
              <a:t>PORQUE?</a:t>
            </a:r>
          </a:p>
        </p:txBody>
      </p:sp>
      <p:pic>
        <p:nvPicPr>
          <p:cNvPr id="19" name="Picture 2">
            <a:extLst>
              <a:ext uri="{FF2B5EF4-FFF2-40B4-BE49-F238E27FC236}">
                <a16:creationId xmlns:a16="http://schemas.microsoft.com/office/drawing/2014/main" id="{801D8252-97B4-4859-B1EF-0CF02157AA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8651" t="6250" r="9929" b="12500"/>
          <a:stretch/>
        </p:blipFill>
        <p:spPr bwMode="auto">
          <a:xfrm rot="16200000">
            <a:off x="170754" y="2488261"/>
            <a:ext cx="295232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descr="Dani utilizando su tablero de comunicación, con cuatro bloques de símbolos SPC">
            <a:extLst>
              <a:ext uri="{FF2B5EF4-FFF2-40B4-BE49-F238E27FC236}">
                <a16:creationId xmlns:a16="http://schemas.microsoft.com/office/drawing/2014/main" id="{057893CA-2DCD-4BC4-AE73-3817AA570D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1197" y="1536770"/>
            <a:ext cx="1543381" cy="13905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UT0010">
            <a:extLst>
              <a:ext uri="{FF2B5EF4-FFF2-40B4-BE49-F238E27FC236}">
                <a16:creationId xmlns:a16="http://schemas.microsoft.com/office/drawing/2014/main" id="{4C4D1D98-F2BD-4245-B947-2FE061E065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42585" y="3346180"/>
            <a:ext cx="2520431" cy="175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 name="Object 4">
            <a:extLst>
              <a:ext uri="{FF2B5EF4-FFF2-40B4-BE49-F238E27FC236}">
                <a16:creationId xmlns:a16="http://schemas.microsoft.com/office/drawing/2014/main" id="{7A57C85C-D89A-4270-B218-9C7B17D639E2}"/>
              </a:ext>
            </a:extLst>
          </p:cNvPr>
          <p:cNvGraphicFramePr>
            <a:graphicFrameLocks noChangeAspect="1"/>
          </p:cNvGraphicFramePr>
          <p:nvPr>
            <p:extLst>
              <p:ext uri="{D42A27DB-BD31-4B8C-83A1-F6EECF244321}">
                <p14:modId xmlns:p14="http://schemas.microsoft.com/office/powerpoint/2010/main" val="2906075356"/>
              </p:ext>
            </p:extLst>
          </p:nvPr>
        </p:nvGraphicFramePr>
        <p:xfrm>
          <a:off x="9107841" y="3604469"/>
          <a:ext cx="1798228" cy="1369640"/>
        </p:xfrm>
        <a:graphic>
          <a:graphicData uri="http://schemas.openxmlformats.org/presentationml/2006/ole">
            <mc:AlternateContent xmlns:mc="http://schemas.openxmlformats.org/markup-compatibility/2006">
              <mc:Choice xmlns:v="urn:schemas-microsoft-com:vml" Requires="v">
                <p:oleObj spid="_x0000_s3076" name="Imagen de mapa de bits" r:id="rId17" imgW="4800000" imgH="3657143" progId="Paint.Picture">
                  <p:embed/>
                </p:oleObj>
              </mc:Choice>
              <mc:Fallback>
                <p:oleObj name="Imagen de mapa de bits" r:id="rId17" imgW="4800000" imgH="3657143" progId="Paint.Picture">
                  <p:embed/>
                  <p:pic>
                    <p:nvPicPr>
                      <p:cNvPr id="18" name="Object 4">
                        <a:extLst>
                          <a:ext uri="{FF2B5EF4-FFF2-40B4-BE49-F238E27FC236}">
                            <a16:creationId xmlns:a16="http://schemas.microsoft.com/office/drawing/2014/main" id="{F08A8DF5-78BE-411F-84FB-B3A60A390E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07841" y="3604469"/>
                        <a:ext cx="1798228" cy="13696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710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9"/>
                                        </p:tgtEl>
                                        <p:attrNameLst>
                                          <p:attrName>ppt_w</p:attrName>
                                        </p:attrNameLst>
                                      </p:cBhvr>
                                      <p:tavLst>
                                        <p:tav tm="0">
                                          <p:val>
                                            <p:strVal val="ppt_w"/>
                                          </p:val>
                                        </p:tav>
                                        <p:tav tm="100000">
                                          <p:val>
                                            <p:strVal val="ppt_w*0.70"/>
                                          </p:val>
                                        </p:tav>
                                      </p:tavLst>
                                    </p:anim>
                                    <p:anim calcmode="lin" valueType="num">
                                      <p:cBhvr>
                                        <p:cTn id="7" dur="1000"/>
                                        <p:tgtEl>
                                          <p:spTgt spid="19"/>
                                        </p:tgtEl>
                                        <p:attrNameLst>
                                          <p:attrName>ppt_h</p:attrName>
                                        </p:attrNameLst>
                                      </p:cBhvr>
                                      <p:tavLst>
                                        <p:tav tm="0">
                                          <p:val>
                                            <p:strVal val="ppt_h"/>
                                          </p:val>
                                        </p:tav>
                                        <p:tav tm="100000">
                                          <p:val>
                                            <p:strVal val="ppt_h"/>
                                          </p:val>
                                        </p:tav>
                                      </p:tavLst>
                                    </p:anim>
                                    <p:animEffect transition="out" filter="fade">
                                      <p:cBhvr>
                                        <p:cTn id="8" dur="1000"/>
                                        <p:tgtEl>
                                          <p:spTgt spid="19"/>
                                        </p:tgtEl>
                                      </p:cBhvr>
                                    </p:animEffect>
                                    <p:set>
                                      <p:cBhvr>
                                        <p:cTn id="9" dur="1" fill="hold">
                                          <p:stCondLst>
                                            <p:cond delay="999"/>
                                          </p:stCondLst>
                                        </p:cTn>
                                        <p:tgtEl>
                                          <p:spTgt spid="1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edg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edg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498941" y="2960410"/>
            <a:ext cx="5412809" cy="2617427"/>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US" sz="2800" b="1" dirty="0">
                <a:solidFill>
                  <a:srgbClr val="000000"/>
                </a:solidFill>
                <a:effectLst/>
                <a:latin typeface="Calibri" panose="020F0502020204030204" pitchFamily="34" charset="0"/>
                <a:ea typeface="Calibri" panose="020F0502020204030204" pitchFamily="34" charset="0"/>
              </a:rPr>
              <a:t>AREA OF WELLBEING AND HEALTH </a:t>
            </a:r>
            <a:endParaRPr lang="es-ES" sz="2000" dirty="0">
              <a:solidFill>
                <a:srgbClr val="000000"/>
              </a:solidFill>
              <a:effectLst/>
              <a:latin typeface="Calibri" panose="020F0502020204030204" pitchFamily="34" charset="0"/>
              <a:ea typeface="Calibri" panose="020F0502020204030204" pitchFamily="34" charset="0"/>
            </a:endParaRPr>
          </a:p>
          <a:p>
            <a:pPr marL="342900" indent="-342900" algn="l">
              <a:lnSpc>
                <a:spcPct val="107000"/>
              </a:lnSpc>
              <a:spcAft>
                <a:spcPts val="800"/>
              </a:spcAft>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PHYSICAL HEALTH</a:t>
            </a:r>
          </a:p>
          <a:p>
            <a:pPr marL="342900" indent="-342900" algn="l">
              <a:lnSpc>
                <a:spcPct val="107000"/>
              </a:lnSpc>
              <a:spcAft>
                <a:spcPts val="800"/>
              </a:spcAft>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MENTAL HEALTH</a:t>
            </a:r>
          </a:p>
          <a:p>
            <a:pPr marL="342900" indent="-342900" algn="l">
              <a:lnSpc>
                <a:spcPct val="107000"/>
              </a:lnSpc>
              <a:spcAft>
                <a:spcPts val="800"/>
              </a:spcAft>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STAMINA</a:t>
            </a:r>
          </a:p>
          <a:p>
            <a:pPr marL="342900" indent="-342900" algn="l">
              <a:lnSpc>
                <a:spcPct val="107000"/>
              </a:lnSpc>
              <a:spcAft>
                <a:spcPts val="800"/>
              </a:spcAft>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TIREDNESS</a:t>
            </a:r>
          </a:p>
        </p:txBody>
      </p:sp>
      <p:pic>
        <p:nvPicPr>
          <p:cNvPr id="3" name="image4.png" descr="Imagen que contiene objeto&#10;&#10;Descripción generada automáticamente">
            <a:extLst>
              <a:ext uri="{FF2B5EF4-FFF2-40B4-BE49-F238E27FC236}">
                <a16:creationId xmlns:a16="http://schemas.microsoft.com/office/drawing/2014/main" id="{744454E0-7746-4283-9BDE-E6AE5A13EFDB}"/>
              </a:ext>
            </a:extLst>
          </p:cNvPr>
          <p:cNvPicPr/>
          <p:nvPr/>
        </p:nvPicPr>
        <p:blipFill>
          <a:blip r:embed="rId11"/>
          <a:srcRect/>
          <a:stretch>
            <a:fillRect/>
          </a:stretch>
        </p:blipFill>
        <p:spPr>
          <a:xfrm>
            <a:off x="4715824" y="444112"/>
            <a:ext cx="2567820" cy="810272"/>
          </a:xfrm>
          <a:prstGeom prst="rect">
            <a:avLst/>
          </a:prstGeom>
          <a:ln/>
        </p:spPr>
      </p:pic>
      <p:pic>
        <p:nvPicPr>
          <p:cNvPr id="4" name="Imagen 3"/>
          <p:cNvPicPr>
            <a:picLocks noChangeAspect="1"/>
          </p:cNvPicPr>
          <p:nvPr/>
        </p:nvPicPr>
        <p:blipFill rotWithShape="1">
          <a:blip r:embed="rId12"/>
          <a:srcRect r="9167"/>
          <a:stretch/>
        </p:blipFill>
        <p:spPr>
          <a:xfrm>
            <a:off x="6304081" y="2080560"/>
            <a:ext cx="4554419" cy="3395381"/>
          </a:xfrm>
          <a:prstGeom prst="rect">
            <a:avLst/>
          </a:prstGeom>
          <a:ln w="28575">
            <a:solidFill>
              <a:schemeClr val="accent6"/>
            </a:solidFill>
          </a:ln>
        </p:spPr>
      </p:pic>
      <p:pic>
        <p:nvPicPr>
          <p:cNvPr id="2" name="Imagen 1">
            <a:extLst>
              <a:ext uri="{FF2B5EF4-FFF2-40B4-BE49-F238E27FC236}">
                <a16:creationId xmlns:a16="http://schemas.microsoft.com/office/drawing/2014/main" id="{3030A032-9BF5-4B7F-BAC5-5EE4554A3378}"/>
              </a:ext>
            </a:extLst>
          </p:cNvPr>
          <p:cNvPicPr>
            <a:picLocks noChangeAspect="1"/>
          </p:cNvPicPr>
          <p:nvPr/>
        </p:nvPicPr>
        <p:blipFill>
          <a:blip r:embed="rId13"/>
          <a:stretch>
            <a:fillRect/>
          </a:stretch>
        </p:blipFill>
        <p:spPr>
          <a:xfrm>
            <a:off x="2903793" y="1280163"/>
            <a:ext cx="2213373" cy="1419726"/>
          </a:xfrm>
          <a:prstGeom prst="rect">
            <a:avLst/>
          </a:prstGeom>
        </p:spPr>
      </p:pic>
    </p:spTree>
    <p:extLst>
      <p:ext uri="{BB962C8B-B14F-4D97-AF65-F5344CB8AC3E}">
        <p14:creationId xmlns:p14="http://schemas.microsoft.com/office/powerpoint/2010/main" val="1856213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1303095" y="2134440"/>
            <a:ext cx="4087053" cy="2765783"/>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7000"/>
              </a:lnSpc>
            </a:pPr>
            <a:r>
              <a:rPr lang="en-US" sz="2000" b="1" dirty="0">
                <a:solidFill>
                  <a:srgbClr val="000000"/>
                </a:solidFill>
                <a:effectLst/>
                <a:latin typeface="Calibri" panose="020F0502020204030204" pitchFamily="34" charset="0"/>
                <a:ea typeface="Calibri" panose="020F0502020204030204" pitchFamily="34" charset="0"/>
              </a:rPr>
              <a:t>AREA OF PERSONAL INDEPENDENCE</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TECHNICAL AIDS</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DECISION MAKING</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PACE OF WORK</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LEARNING TASKS</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PROBLEM-SOLVING</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ORGANIZATION</a:t>
            </a:r>
          </a:p>
          <a:p>
            <a:pPr marL="342900" indent="-342900" algn="l">
              <a:lnSpc>
                <a:spcPct val="107000"/>
              </a:lnSpc>
              <a:buFont typeface="Arial" panose="020B0604020202020204" pitchFamily="34" charset="0"/>
              <a:buChar char="•"/>
            </a:pPr>
            <a:r>
              <a:rPr lang="en-US" sz="2000" b="1" dirty="0">
                <a:solidFill>
                  <a:srgbClr val="000000"/>
                </a:solidFill>
                <a:effectLst/>
                <a:latin typeface="Calibri" panose="020F0502020204030204" pitchFamily="34" charset="0"/>
                <a:ea typeface="Calibri" panose="020F0502020204030204" pitchFamily="34" charset="0"/>
              </a:rPr>
              <a:t>INTEREST</a:t>
            </a:r>
            <a:endParaRPr lang="es-ES" sz="2000" dirty="0">
              <a:solidFill>
                <a:srgbClr val="000000"/>
              </a:solidFill>
              <a:effectLst/>
              <a:latin typeface="Calibri" panose="020F0502020204030204" pitchFamily="34" charset="0"/>
              <a:ea typeface="Calibri" panose="020F0502020204030204" pitchFamily="34" charset="0"/>
            </a:endParaRPr>
          </a:p>
        </p:txBody>
      </p:sp>
      <p:pic>
        <p:nvPicPr>
          <p:cNvPr id="3" name="image4.png" descr="Imagen que contiene objeto&#10;&#10;Descripción generada automáticamente">
            <a:extLst>
              <a:ext uri="{FF2B5EF4-FFF2-40B4-BE49-F238E27FC236}">
                <a16:creationId xmlns:a16="http://schemas.microsoft.com/office/drawing/2014/main" id="{744454E0-7746-4283-9BDE-E6AE5A13EFDB}"/>
              </a:ext>
            </a:extLst>
          </p:cNvPr>
          <p:cNvPicPr/>
          <p:nvPr/>
        </p:nvPicPr>
        <p:blipFill>
          <a:blip r:embed="rId11"/>
          <a:srcRect/>
          <a:stretch>
            <a:fillRect/>
          </a:stretch>
        </p:blipFill>
        <p:spPr>
          <a:xfrm>
            <a:off x="4715824" y="444112"/>
            <a:ext cx="2567820" cy="810272"/>
          </a:xfrm>
          <a:prstGeom prst="rect">
            <a:avLst/>
          </a:prstGeom>
          <a:ln/>
        </p:spPr>
      </p:pic>
      <p:pic>
        <p:nvPicPr>
          <p:cNvPr id="5" name="Imagen 4"/>
          <p:cNvPicPr>
            <a:picLocks noChangeAspect="1"/>
          </p:cNvPicPr>
          <p:nvPr/>
        </p:nvPicPr>
        <p:blipFill>
          <a:blip r:embed="rId12"/>
          <a:stretch>
            <a:fillRect/>
          </a:stretch>
        </p:blipFill>
        <p:spPr>
          <a:xfrm>
            <a:off x="6517431" y="1570144"/>
            <a:ext cx="3962400" cy="3571875"/>
          </a:xfrm>
          <a:prstGeom prst="rect">
            <a:avLst/>
          </a:prstGeom>
          <a:ln w="28575">
            <a:solidFill>
              <a:schemeClr val="accent6"/>
            </a:solidFill>
          </a:ln>
        </p:spPr>
      </p:pic>
    </p:spTree>
    <p:extLst>
      <p:ext uri="{BB962C8B-B14F-4D97-AF65-F5344CB8AC3E}">
        <p14:creationId xmlns:p14="http://schemas.microsoft.com/office/powerpoint/2010/main" val="2111991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698814" y="1795693"/>
            <a:ext cx="4923780" cy="2180291"/>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449580" algn="just">
              <a:spcAft>
                <a:spcPts val="800"/>
              </a:spcAft>
            </a:pPr>
            <a:r>
              <a:rPr lang="en-US" sz="2400" dirty="0">
                <a:solidFill>
                  <a:srgbClr val="000000"/>
                </a:solidFill>
                <a:effectLst/>
                <a:latin typeface="Calibri" panose="020F0502020204030204" pitchFamily="34" charset="0"/>
                <a:ea typeface="Calibri" panose="020F0502020204030204" pitchFamily="34" charset="0"/>
              </a:rPr>
              <a:t>It will be important:</a:t>
            </a:r>
          </a:p>
          <a:p>
            <a:pPr marL="457200" indent="-457200" algn="just">
              <a:spcAft>
                <a:spcPts val="800"/>
              </a:spcAft>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to read the definitions.</a:t>
            </a:r>
          </a:p>
          <a:p>
            <a:pPr marL="457200" indent="-457200" algn="just">
              <a:spcAft>
                <a:spcPts val="800"/>
              </a:spcAft>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several people perform the evaluations</a:t>
            </a:r>
            <a:r>
              <a:rPr lang="en-US" sz="2400" dirty="0">
                <a:solidFill>
                  <a:srgbClr val="000000"/>
                </a:solidFill>
                <a:effectLst/>
                <a:latin typeface="Calibri" panose="020F0502020204030204" pitchFamily="34" charset="0"/>
                <a:ea typeface="Calibri" panose="020F0502020204030204" pitchFamily="34" charset="0"/>
              </a:rPr>
              <a:t>.</a:t>
            </a:r>
            <a:endParaRPr lang="es-ES" sz="2400" dirty="0">
              <a:solidFill>
                <a:srgbClr val="000000"/>
              </a:solidFill>
              <a:effectLst/>
              <a:latin typeface="Calibri" panose="020F0502020204030204" pitchFamily="34" charset="0"/>
              <a:ea typeface="Calibri" panose="020F0502020204030204" pitchFamily="34" charset="0"/>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6999935" y="1729703"/>
            <a:ext cx="4798651" cy="2392131"/>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228600" algn="just">
              <a:lnSpc>
                <a:spcPct val="107000"/>
              </a:lnSpc>
              <a:spcAft>
                <a:spcPts val="800"/>
              </a:spcAft>
            </a:pPr>
            <a:r>
              <a:rPr lang="es-ES" sz="2400" dirty="0">
                <a:solidFill>
                  <a:srgbClr val="000000"/>
                </a:solidFill>
                <a:effectLst/>
                <a:latin typeface="Calibri" panose="020F0502020204030204" pitchFamily="34" charset="0"/>
                <a:ea typeface="Calibri" panose="020F0502020204030204" pitchFamily="34" charset="0"/>
              </a:rPr>
              <a:t>Es importante:</a:t>
            </a:r>
          </a:p>
          <a:p>
            <a:pPr marL="457200" indent="-457200" algn="l">
              <a:lnSpc>
                <a:spcPct val="107000"/>
              </a:lnSpc>
              <a:spcAft>
                <a:spcPts val="800"/>
              </a:spcAft>
              <a:buFont typeface="Arial" panose="020B0604020202020204" pitchFamily="34" charset="0"/>
              <a:buChar char="•"/>
            </a:pPr>
            <a:r>
              <a:rPr lang="es-ES" sz="2400" b="1" dirty="0">
                <a:solidFill>
                  <a:srgbClr val="000000"/>
                </a:solidFill>
                <a:effectLst/>
                <a:latin typeface="Calibri" panose="020F0502020204030204" pitchFamily="34" charset="0"/>
                <a:ea typeface="Calibri" panose="020F0502020204030204" pitchFamily="34" charset="0"/>
              </a:rPr>
              <a:t>leer las definiciones</a:t>
            </a:r>
            <a:r>
              <a:rPr lang="es-ES" sz="2400" dirty="0">
                <a:solidFill>
                  <a:srgbClr val="000000"/>
                </a:solidFill>
                <a:effectLst/>
                <a:latin typeface="Calibri" panose="020F0502020204030204" pitchFamily="34" charset="0"/>
                <a:ea typeface="Calibri" panose="020F0502020204030204" pitchFamily="34" charset="0"/>
              </a:rPr>
              <a:t> de cada variable.</a:t>
            </a:r>
          </a:p>
          <a:p>
            <a:pPr marL="457200" indent="-457200" algn="l">
              <a:lnSpc>
                <a:spcPct val="107000"/>
              </a:lnSpc>
              <a:spcAft>
                <a:spcPts val="800"/>
              </a:spcAft>
              <a:buFont typeface="Arial" panose="020B0604020202020204" pitchFamily="34" charset="0"/>
              <a:buChar char="•"/>
            </a:pPr>
            <a:r>
              <a:rPr lang="es-ES" sz="2400" b="1" dirty="0">
                <a:solidFill>
                  <a:srgbClr val="000000"/>
                </a:solidFill>
                <a:effectLst/>
                <a:latin typeface="Calibri" panose="020F0502020204030204" pitchFamily="34" charset="0"/>
                <a:ea typeface="Calibri" panose="020F0502020204030204" pitchFamily="34" charset="0"/>
              </a:rPr>
              <a:t>realizar las evaluaciones entre varias personas</a:t>
            </a:r>
            <a:endParaRPr lang="es-ES" sz="2400" dirty="0">
              <a:solidFill>
                <a:srgbClr val="000000"/>
              </a:solidFill>
              <a:effectLst/>
              <a:latin typeface="Calibri" panose="020F0502020204030204" pitchFamily="34" charset="0"/>
              <a:ea typeface="Calibri" panose="020F0502020204030204" pitchFamily="34" charset="0"/>
            </a:endParaRPr>
          </a:p>
        </p:txBody>
      </p:sp>
      <p:pic>
        <p:nvPicPr>
          <p:cNvPr id="3" name="image4.png" descr="Imagen que contiene objeto&#10;&#10;Descripción generada automáticamente">
            <a:extLst>
              <a:ext uri="{FF2B5EF4-FFF2-40B4-BE49-F238E27FC236}">
                <a16:creationId xmlns:a16="http://schemas.microsoft.com/office/drawing/2014/main" id="{744454E0-7746-4283-9BDE-E6AE5A13EFDB}"/>
              </a:ext>
            </a:extLst>
          </p:cNvPr>
          <p:cNvPicPr/>
          <p:nvPr/>
        </p:nvPicPr>
        <p:blipFill>
          <a:blip r:embed="rId11"/>
          <a:srcRect/>
          <a:stretch>
            <a:fillRect/>
          </a:stretch>
        </p:blipFill>
        <p:spPr>
          <a:xfrm>
            <a:off x="4715824" y="444112"/>
            <a:ext cx="2567820" cy="810272"/>
          </a:xfrm>
          <a:prstGeom prst="rect">
            <a:avLst/>
          </a:prstGeom>
          <a:ln/>
        </p:spPr>
      </p:pic>
      <p:sp>
        <p:nvSpPr>
          <p:cNvPr id="18" name="CuadroTexto 17">
            <a:extLst>
              <a:ext uri="{FF2B5EF4-FFF2-40B4-BE49-F238E27FC236}">
                <a16:creationId xmlns:a16="http://schemas.microsoft.com/office/drawing/2014/main" id="{F34AED3D-69B4-499B-815D-03CA6EE32160}"/>
              </a:ext>
            </a:extLst>
          </p:cNvPr>
          <p:cNvSpPr txBox="1"/>
          <p:nvPr/>
        </p:nvSpPr>
        <p:spPr>
          <a:xfrm>
            <a:off x="6880785" y="4698207"/>
            <a:ext cx="5169298" cy="545470"/>
          </a:xfrm>
          <a:prstGeom prst="rect">
            <a:avLst/>
          </a:prstGeom>
          <a:noFill/>
          <a:ln w="28575">
            <a:solidFill>
              <a:schemeClr val="accent6"/>
            </a:solidFill>
          </a:ln>
        </p:spPr>
        <p:txBody>
          <a:bodyPr wrap="square">
            <a:spAutoFit/>
          </a:bodyPr>
          <a:lstStyle/>
          <a:p>
            <a:pPr algn="ctr">
              <a:lnSpc>
                <a:spcPts val="1200"/>
              </a:lnSpc>
              <a:spcAft>
                <a:spcPts val="800"/>
              </a:spcAft>
            </a:pPr>
            <a:endParaRPr lang="es-ES" sz="2400" b="1" dirty="0">
              <a:solidFill>
                <a:srgbClr val="000000"/>
              </a:solidFill>
              <a:effectLst/>
              <a:latin typeface="Calibri" panose="020F0502020204030204" pitchFamily="34" charset="0"/>
              <a:ea typeface="Calibri" panose="020F0502020204030204" pitchFamily="34" charset="0"/>
            </a:endParaRPr>
          </a:p>
          <a:p>
            <a:pPr algn="ctr">
              <a:lnSpc>
                <a:spcPts val="1200"/>
              </a:lnSpc>
              <a:spcAft>
                <a:spcPts val="800"/>
              </a:spcAft>
            </a:pPr>
            <a:r>
              <a:rPr lang="es-ES" sz="2400" b="1" dirty="0">
                <a:solidFill>
                  <a:srgbClr val="000000"/>
                </a:solidFill>
                <a:effectLst/>
                <a:latin typeface="Calibri" panose="020F0502020204030204" pitchFamily="34" charset="0"/>
                <a:ea typeface="Calibri" panose="020F0502020204030204" pitchFamily="34" charset="0"/>
              </a:rPr>
              <a:t>HOJA DE RECOGIDA DE CAPACIDADES</a:t>
            </a:r>
            <a:endParaRPr lang="es-ES" sz="2000" dirty="0">
              <a:solidFill>
                <a:srgbClr val="000000"/>
              </a:solidFill>
              <a:effectLst/>
              <a:latin typeface="Calibri" panose="020F0502020204030204" pitchFamily="34" charset="0"/>
              <a:ea typeface="Calibri" panose="020F0502020204030204" pitchFamily="34" charset="0"/>
            </a:endParaRPr>
          </a:p>
        </p:txBody>
      </p:sp>
      <p:sp>
        <p:nvSpPr>
          <p:cNvPr id="5" name="Flecha: hacia abajo 4">
            <a:extLst>
              <a:ext uri="{FF2B5EF4-FFF2-40B4-BE49-F238E27FC236}">
                <a16:creationId xmlns:a16="http://schemas.microsoft.com/office/drawing/2014/main" id="{98C2AA20-E9F4-4BFB-8A40-1AB11F7AEE57}"/>
              </a:ext>
            </a:extLst>
          </p:cNvPr>
          <p:cNvSpPr/>
          <p:nvPr/>
        </p:nvSpPr>
        <p:spPr>
          <a:xfrm>
            <a:off x="9173481" y="4177240"/>
            <a:ext cx="399158" cy="46846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C7F00EC1-131E-4358-8DB4-15AE0060EF72}"/>
              </a:ext>
            </a:extLst>
          </p:cNvPr>
          <p:cNvSpPr/>
          <p:nvPr/>
        </p:nvSpPr>
        <p:spPr>
          <a:xfrm>
            <a:off x="2818940" y="4043091"/>
            <a:ext cx="399158" cy="468463"/>
          </a:xfrm>
          <a:prstGeom prst="downArrow">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517E2CAC-4E95-4750-AE61-EEC9EB923F21}"/>
              </a:ext>
            </a:extLst>
          </p:cNvPr>
          <p:cNvSpPr txBox="1"/>
          <p:nvPr/>
        </p:nvSpPr>
        <p:spPr>
          <a:xfrm>
            <a:off x="698814" y="4645703"/>
            <a:ext cx="4974075" cy="470000"/>
          </a:xfrm>
          <a:prstGeom prst="rect">
            <a:avLst/>
          </a:prstGeom>
          <a:noFill/>
          <a:ln w="28575">
            <a:solidFill>
              <a:srgbClr val="0070C0"/>
            </a:solidFill>
          </a:ln>
        </p:spPr>
        <p:txBody>
          <a:bodyPr wrap="square">
            <a:spAutoFit/>
          </a:bodyPr>
          <a:lstStyle/>
          <a:p>
            <a:pPr algn="ctr">
              <a:lnSpc>
                <a:spcPct val="107000"/>
              </a:lnSpc>
              <a:spcAft>
                <a:spcPts val="800"/>
              </a:spcAft>
            </a:pPr>
            <a:r>
              <a:rPr lang="en-US" sz="2400" b="1" dirty="0">
                <a:solidFill>
                  <a:srgbClr val="000000"/>
                </a:solidFill>
                <a:effectLst/>
                <a:latin typeface="Calibri" panose="020F0502020204030204" pitchFamily="34" charset="0"/>
                <a:ea typeface="Calibri" panose="020F0502020204030204" pitchFamily="34" charset="0"/>
              </a:rPr>
              <a:t>CAPABILITIES REPORT FORM </a:t>
            </a:r>
            <a:endParaRPr lang="es-ES" sz="24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65993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2" name="image4.png" descr="Imagen que contiene objeto&#10;&#10;Descripción generada automáticamente">
            <a:extLst>
              <a:ext uri="{FF2B5EF4-FFF2-40B4-BE49-F238E27FC236}">
                <a16:creationId xmlns:a16="http://schemas.microsoft.com/office/drawing/2014/main" id="{EEF00C70-DE7A-4BAA-97CE-25D7CF35BF6F}"/>
              </a:ext>
            </a:extLst>
          </p:cNvPr>
          <p:cNvPicPr/>
          <p:nvPr/>
        </p:nvPicPr>
        <p:blipFill>
          <a:blip r:embed="rId11"/>
          <a:srcRect/>
          <a:stretch>
            <a:fillRect/>
          </a:stretch>
        </p:blipFill>
        <p:spPr>
          <a:xfrm>
            <a:off x="4908357" y="355565"/>
            <a:ext cx="2191441" cy="762380"/>
          </a:xfrm>
          <a:prstGeom prst="rect">
            <a:avLst/>
          </a:prstGeom>
          <a:ln/>
        </p:spPr>
      </p:pic>
      <p:sp>
        <p:nvSpPr>
          <p:cNvPr id="18" name="CuadroTexto 17">
            <a:extLst>
              <a:ext uri="{FF2B5EF4-FFF2-40B4-BE49-F238E27FC236}">
                <a16:creationId xmlns:a16="http://schemas.microsoft.com/office/drawing/2014/main" id="{14D2B1BA-3B64-4E32-AC25-F693C80E3EF5}"/>
              </a:ext>
            </a:extLst>
          </p:cNvPr>
          <p:cNvSpPr txBox="1"/>
          <p:nvPr/>
        </p:nvSpPr>
        <p:spPr>
          <a:xfrm>
            <a:off x="6568344" y="1597925"/>
            <a:ext cx="5230243" cy="3609834"/>
          </a:xfrm>
          <a:prstGeom prst="rect">
            <a:avLst/>
          </a:prstGeom>
          <a:noFill/>
          <a:ln w="28575">
            <a:solidFill>
              <a:schemeClr val="accent6"/>
            </a:solidFill>
          </a:ln>
        </p:spPr>
        <p:txBody>
          <a:bodyPr wrap="square">
            <a:spAutoFit/>
          </a:bodyPr>
          <a:lstStyle/>
          <a:p>
            <a:pPr indent="228600" algn="just">
              <a:lnSpc>
                <a:spcPct val="107000"/>
              </a:lnSpc>
              <a:spcAft>
                <a:spcPts val="800"/>
              </a:spcAft>
            </a:pPr>
            <a:r>
              <a:rPr lang="es-ES" sz="2800" b="1" dirty="0">
                <a:solidFill>
                  <a:srgbClr val="000000"/>
                </a:solidFill>
                <a:effectLst/>
                <a:latin typeface="Calibri" panose="020F0502020204030204" pitchFamily="34" charset="0"/>
                <a:ea typeface="Calibri" panose="020F0502020204030204" pitchFamily="34" charset="0"/>
              </a:rPr>
              <a:t>Recomendaciones</a:t>
            </a:r>
          </a:p>
          <a:p>
            <a:pPr marL="270510" algn="just">
              <a:lnSpc>
                <a:spcPct val="107000"/>
              </a:lnSpc>
              <a:spcAft>
                <a:spcPts val="800"/>
              </a:spcAft>
            </a:pPr>
            <a:r>
              <a:rPr lang="es-ES" sz="2400" b="1" dirty="0">
                <a:solidFill>
                  <a:srgbClr val="000000"/>
                </a:solidFill>
                <a:latin typeface="Calibri" panose="020F0502020204030204" pitchFamily="34" charset="0"/>
                <a:ea typeface="Calibri" panose="020F0502020204030204" pitchFamily="34" charset="0"/>
              </a:rPr>
              <a:t>D</a:t>
            </a:r>
            <a:r>
              <a:rPr lang="es-ES" sz="2400" b="1" dirty="0">
                <a:solidFill>
                  <a:srgbClr val="000000"/>
                </a:solidFill>
                <a:effectLst/>
                <a:latin typeface="Calibri" panose="020F0502020204030204" pitchFamily="34" charset="0"/>
                <a:ea typeface="Calibri" panose="020F0502020204030204" pitchFamily="34" charset="0"/>
              </a:rPr>
              <a:t>iscriminar lo principal de lo secundario</a:t>
            </a:r>
            <a:r>
              <a:rPr lang="es-ES" sz="2400" dirty="0">
                <a:solidFill>
                  <a:srgbClr val="000000"/>
                </a:solidFill>
                <a:effectLst/>
                <a:latin typeface="Calibri" panose="020F0502020204030204" pitchFamily="34" charset="0"/>
                <a:ea typeface="Calibri" panose="020F0502020204030204" pitchFamily="34" charset="0"/>
              </a:rPr>
              <a:t> en cada actividad. </a:t>
            </a:r>
          </a:p>
          <a:p>
            <a:pPr marL="270510" algn="just">
              <a:lnSpc>
                <a:spcPct val="107000"/>
              </a:lnSpc>
              <a:spcAft>
                <a:spcPts val="800"/>
              </a:spcAft>
            </a:pPr>
            <a:r>
              <a:rPr lang="es-ES" sz="2400" dirty="0">
                <a:solidFill>
                  <a:srgbClr val="000000"/>
                </a:solidFill>
                <a:effectLst/>
                <a:latin typeface="Calibri" panose="020F0502020204030204" pitchFamily="34" charset="0"/>
                <a:ea typeface="Calibri" panose="020F0502020204030204" pitchFamily="34" charset="0"/>
              </a:rPr>
              <a:t>Optaremos por las opciones más desfavorables.</a:t>
            </a:r>
          </a:p>
          <a:p>
            <a:pPr marL="270510" algn="just">
              <a:lnSpc>
                <a:spcPct val="107000"/>
              </a:lnSpc>
              <a:spcAft>
                <a:spcPts val="800"/>
              </a:spcAft>
            </a:pPr>
            <a:r>
              <a:rPr lang="es-ES" sz="2400" dirty="0">
                <a:solidFill>
                  <a:srgbClr val="000000"/>
                </a:solidFill>
                <a:effectLst/>
                <a:latin typeface="Calibri" panose="020F0502020204030204" pitchFamily="34" charset="0"/>
                <a:ea typeface="Calibri" panose="020F0502020204030204" pitchFamily="34" charset="0"/>
              </a:rPr>
              <a:t>Se puntuarán todas las variables excepto la variable “Interés”, que no es considerada. </a:t>
            </a:r>
          </a:p>
        </p:txBody>
      </p:sp>
      <p:sp>
        <p:nvSpPr>
          <p:cNvPr id="19" name="CuadroTexto 18">
            <a:extLst>
              <a:ext uri="{FF2B5EF4-FFF2-40B4-BE49-F238E27FC236}">
                <a16:creationId xmlns:a16="http://schemas.microsoft.com/office/drawing/2014/main" id="{49977E5A-90F1-4BEC-BD58-B8CCCDF1EEE7}"/>
              </a:ext>
            </a:extLst>
          </p:cNvPr>
          <p:cNvSpPr txBox="1"/>
          <p:nvPr/>
        </p:nvSpPr>
        <p:spPr>
          <a:xfrm>
            <a:off x="561264" y="2122880"/>
            <a:ext cx="5442813" cy="3148811"/>
          </a:xfrm>
          <a:prstGeom prst="rect">
            <a:avLst/>
          </a:prstGeom>
          <a:noFill/>
          <a:ln w="28575">
            <a:solidFill>
              <a:srgbClr val="0070C0"/>
            </a:solidFill>
          </a:ln>
        </p:spPr>
        <p:txBody>
          <a:bodyPr wrap="square">
            <a:spAutoFit/>
          </a:bodyPr>
          <a:lstStyle/>
          <a:p>
            <a:pPr algn="just">
              <a:lnSpc>
                <a:spcPct val="107000"/>
              </a:lnSpc>
              <a:spcAft>
                <a:spcPts val="800"/>
              </a:spcAft>
            </a:pPr>
            <a:r>
              <a:rPr lang="en-US" sz="2400" b="1" dirty="0">
                <a:solidFill>
                  <a:srgbClr val="000000"/>
                </a:solidFill>
                <a:effectLst/>
                <a:latin typeface="Calibri" panose="020F0502020204030204" pitchFamily="34" charset="0"/>
                <a:ea typeface="Calibri" panose="020F0502020204030204" pitchFamily="34" charset="0"/>
              </a:rPr>
              <a:t>Recommendations </a:t>
            </a:r>
          </a:p>
          <a:p>
            <a:pPr algn="just">
              <a:lnSpc>
                <a:spcPct val="107000"/>
              </a:lnSpc>
              <a:spcAft>
                <a:spcPts val="800"/>
              </a:spcAft>
            </a:pPr>
            <a:r>
              <a:rPr lang="en-US" sz="2400" b="1" dirty="0">
                <a:solidFill>
                  <a:srgbClr val="000000"/>
                </a:solidFill>
                <a:effectLst/>
                <a:latin typeface="Noto Sans Symbols"/>
                <a:ea typeface="Noto Sans Symbols"/>
                <a:cs typeface="Noto Sans Symbols"/>
              </a:rPr>
              <a:t>The principal task must be differentiated from the secondary task</a:t>
            </a:r>
            <a:r>
              <a:rPr lang="en-US" sz="2400" dirty="0">
                <a:solidFill>
                  <a:srgbClr val="000000"/>
                </a:solidFill>
                <a:effectLst/>
                <a:latin typeface="Noto Sans Symbols"/>
                <a:ea typeface="Noto Sans Symbols"/>
                <a:cs typeface="Noto Sans Symbols"/>
              </a:rPr>
              <a:t> in each activity.</a:t>
            </a:r>
            <a:endParaRPr lang="es-ES" sz="2400" dirty="0">
              <a:solidFill>
                <a:srgbClr val="000000"/>
              </a:solidFill>
              <a:effectLst/>
              <a:latin typeface="Noto Sans Symbols"/>
              <a:ea typeface="Noto Sans Symbols"/>
              <a:cs typeface="Noto Sans Symbols"/>
            </a:endParaRPr>
          </a:p>
          <a:p>
            <a:pPr lvl="0" algn="just">
              <a:lnSpc>
                <a:spcPct val="107000"/>
              </a:lnSpc>
              <a:spcAft>
                <a:spcPts val="800"/>
              </a:spcAft>
            </a:pPr>
            <a:r>
              <a:rPr lang="en-US" sz="2400" dirty="0">
                <a:solidFill>
                  <a:srgbClr val="000000"/>
                </a:solidFill>
                <a:effectLst/>
                <a:latin typeface="Noto Sans Symbols"/>
                <a:ea typeface="Noto Sans Symbols"/>
                <a:cs typeface="Noto Sans Symbols"/>
              </a:rPr>
              <a:t>We will opt for the most unfavorable options </a:t>
            </a:r>
          </a:p>
          <a:p>
            <a:pPr lvl="0" algn="just">
              <a:lnSpc>
                <a:spcPct val="107000"/>
              </a:lnSpc>
              <a:spcAft>
                <a:spcPts val="800"/>
              </a:spcAft>
            </a:pPr>
            <a:r>
              <a:rPr lang="en-US" sz="2400" dirty="0">
                <a:solidFill>
                  <a:srgbClr val="000000"/>
                </a:solidFill>
                <a:latin typeface="Noto Sans Symbols"/>
                <a:ea typeface="Noto Sans Symbols"/>
                <a:cs typeface="Noto Sans Symbols"/>
              </a:rPr>
              <a:t>We </a:t>
            </a:r>
            <a:r>
              <a:rPr lang="en-US" sz="2400" dirty="0">
                <a:solidFill>
                  <a:srgbClr val="000000"/>
                </a:solidFill>
                <a:effectLst/>
                <a:latin typeface="Noto Sans Symbols"/>
                <a:ea typeface="Noto Sans Symbols"/>
                <a:cs typeface="Noto Sans Symbols"/>
              </a:rPr>
              <a:t>will be scored except the variable "Interest", which is not considered.</a:t>
            </a:r>
            <a:endParaRPr lang="es-ES" sz="2400" dirty="0">
              <a:solidFill>
                <a:srgbClr val="000000"/>
              </a:solidFill>
              <a:effectLst/>
              <a:latin typeface="Noto Sans Symbols"/>
              <a:ea typeface="Noto Sans Symbols"/>
              <a:cs typeface="Noto Sans Symbols"/>
            </a:endParaRPr>
          </a:p>
        </p:txBody>
      </p:sp>
    </p:spTree>
    <p:extLst>
      <p:ext uri="{BB962C8B-B14F-4D97-AF65-F5344CB8AC3E}">
        <p14:creationId xmlns:p14="http://schemas.microsoft.com/office/powerpoint/2010/main" val="3670251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498941" y="1716258"/>
            <a:ext cx="5597059" cy="3183965"/>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7000"/>
              </a:lnSpc>
            </a:pPr>
            <a:r>
              <a:rPr lang="en-US" sz="2800" dirty="0">
                <a:solidFill>
                  <a:srgbClr val="000000"/>
                </a:solidFill>
                <a:effectLst/>
                <a:latin typeface="Calibri" panose="020F0502020204030204" pitchFamily="34" charset="0"/>
                <a:ea typeface="Calibri" panose="020F0502020204030204" pitchFamily="34" charset="0"/>
              </a:rPr>
              <a:t>Once the requirements of the task/activity/learning situation have been established, we will complete the graph.</a:t>
            </a:r>
          </a:p>
          <a:p>
            <a:pPr algn="l">
              <a:lnSpc>
                <a:spcPct val="107000"/>
              </a:lnSpc>
            </a:pPr>
            <a:r>
              <a:rPr lang="en-US" sz="2800" dirty="0">
                <a:solidFill>
                  <a:srgbClr val="000000"/>
                </a:solidFill>
                <a:effectLst/>
                <a:latin typeface="Calibri" panose="020F0502020204030204" pitchFamily="34" charset="0"/>
                <a:ea typeface="Calibri" panose="020F0502020204030204" pitchFamily="34" charset="0"/>
              </a:rPr>
              <a:t>the scores transferred to the “Data collection sheet”. </a:t>
            </a:r>
          </a:p>
          <a:p>
            <a:pPr algn="l">
              <a:lnSpc>
                <a:spcPct val="107000"/>
              </a:lnSpc>
            </a:pPr>
            <a:r>
              <a:rPr lang="en-US" sz="2800" dirty="0">
                <a:solidFill>
                  <a:srgbClr val="000000"/>
                </a:solidFill>
                <a:latin typeface="Calibri" panose="020F0502020204030204" pitchFamily="34" charset="0"/>
                <a:ea typeface="Calibri" panose="020F0502020204030204" pitchFamily="34" charset="0"/>
              </a:rPr>
              <a:t>Exclude</a:t>
            </a:r>
            <a:r>
              <a:rPr lang="en-US" sz="2800" dirty="0">
                <a:solidFill>
                  <a:srgbClr val="000000"/>
                </a:solidFill>
                <a:effectLst/>
                <a:latin typeface="Calibri" panose="020F0502020204030204" pitchFamily="34" charset="0"/>
                <a:ea typeface="Calibri" panose="020F0502020204030204" pitchFamily="34" charset="0"/>
              </a:rPr>
              <a:t> variable 45.</a:t>
            </a:r>
            <a:endParaRPr lang="es-ES" sz="2000" dirty="0">
              <a:solidFill>
                <a:srgbClr val="000000"/>
              </a:solidFill>
              <a:effectLst/>
              <a:latin typeface="Calibri" panose="020F0502020204030204" pitchFamily="34" charset="0"/>
              <a:ea typeface="Calibri" panose="020F0502020204030204" pitchFamily="34" charset="0"/>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6724357" y="1708965"/>
            <a:ext cx="5074230" cy="3133594"/>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spcAft>
                <a:spcPts val="0"/>
              </a:spcAft>
              <a:buClrTx/>
              <a:buSzTx/>
              <a:buFontTx/>
              <a:buNone/>
              <a:tabLst/>
              <a:defRPr/>
            </a:pPr>
            <a:r>
              <a:rPr lang="es-ES" sz="2800" dirty="0">
                <a:solidFill>
                  <a:srgbClr val="000000"/>
                </a:solidFill>
                <a:effectLst/>
                <a:latin typeface="Calibri" panose="020F0502020204030204" pitchFamily="34" charset="0"/>
                <a:ea typeface="Calibri" panose="020F0502020204030204" pitchFamily="34" charset="0"/>
              </a:rPr>
              <a:t>Establecidas las exigencias de la tarea/actividad/situación de aprendizaje, se rellena la </a:t>
            </a:r>
            <a:r>
              <a:rPr lang="es-ES" sz="2800" b="1" dirty="0">
                <a:solidFill>
                  <a:srgbClr val="000000"/>
                </a:solidFill>
                <a:effectLst/>
                <a:latin typeface="Calibri" panose="020F0502020204030204" pitchFamily="34" charset="0"/>
                <a:ea typeface="Calibri" panose="020F0502020204030204" pitchFamily="34" charset="0"/>
              </a:rPr>
              <a:t>gráfica</a:t>
            </a:r>
            <a:r>
              <a:rPr lang="es-ES" sz="2800" b="1" dirty="0">
                <a:solidFill>
                  <a:srgbClr val="000000"/>
                </a:solidFill>
                <a:latin typeface="Calibri" panose="020F0502020204030204" pitchFamily="34" charset="0"/>
                <a:ea typeface="Calibri" panose="020F0502020204030204" pitchFamily="34" charset="0"/>
              </a:rPr>
              <a:t>.</a:t>
            </a:r>
          </a:p>
          <a:p>
            <a:pPr marL="0" marR="0" lvl="0" indent="0" algn="l" defTabSz="653156" rtl="0" eaLnBrk="1" fontAlgn="auto" latinLnBrk="0" hangingPunct="1">
              <a:lnSpc>
                <a:spcPct val="100000"/>
              </a:lnSpc>
              <a:spcBef>
                <a:spcPct val="0"/>
              </a:spcBef>
              <a:spcAft>
                <a:spcPts val="0"/>
              </a:spcAft>
              <a:buClrTx/>
              <a:buSzTx/>
              <a:buFontTx/>
              <a:buNone/>
              <a:tabLst/>
              <a:defRPr/>
            </a:pPr>
            <a:r>
              <a:rPr lang="es-ES" sz="2800" dirty="0">
                <a:solidFill>
                  <a:srgbClr val="000000"/>
                </a:solidFill>
                <a:effectLst/>
                <a:latin typeface="Calibri" panose="020F0502020204030204" pitchFamily="34" charset="0"/>
                <a:ea typeface="Calibri" panose="020F0502020204030204" pitchFamily="34" charset="0"/>
              </a:rPr>
              <a:t>Puntuaciones de “Hoja de recogida de datos”. </a:t>
            </a:r>
          </a:p>
          <a:p>
            <a:pPr marL="0" marR="0" lvl="0" indent="0" algn="l" defTabSz="653156" rtl="0" eaLnBrk="1" fontAlgn="auto" latinLnBrk="0" hangingPunct="1">
              <a:lnSpc>
                <a:spcPct val="100000"/>
              </a:lnSpc>
              <a:spcBef>
                <a:spcPct val="0"/>
              </a:spcBef>
              <a:spcAft>
                <a:spcPts val="0"/>
              </a:spcAft>
              <a:buClrTx/>
              <a:buSzTx/>
              <a:buFontTx/>
              <a:buNone/>
              <a:tabLst/>
              <a:defRPr/>
            </a:pPr>
            <a:r>
              <a:rPr lang="es-ES" sz="2800" dirty="0">
                <a:solidFill>
                  <a:srgbClr val="000000"/>
                </a:solidFill>
                <a:effectLst/>
                <a:latin typeface="Calibri" panose="020F0502020204030204" pitchFamily="34" charset="0"/>
                <a:ea typeface="Calibri" panose="020F0502020204030204" pitchFamily="34" charset="0"/>
              </a:rPr>
              <a:t>Excluir la variable 45.</a:t>
            </a:r>
            <a:endParaRPr kumimoji="0" lang="es-ES" sz="2800" b="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C5F0774D-F491-4C6E-B125-9515EC0A4D8A}"/>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1434146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485361" y="5801861"/>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3383" y="5612235"/>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95578" y="293265"/>
            <a:ext cx="1457924" cy="683207"/>
          </a:xfrm>
          <a:prstGeom prst="rect">
            <a:avLst/>
          </a:prstGeom>
          <a:noFill/>
          <a:ln>
            <a:solidFill>
              <a:srgbClr val="FFC000"/>
            </a:solidFill>
          </a:ln>
          <a:extLst>
            <a:ext uri="{53640926-AAD7-44D8-BBD7-CCE9431645EC}">
              <a14:shadowObscured xmlns:a14="http://schemas.microsoft.com/office/drawing/2010/main"/>
            </a:ext>
          </a:extLst>
        </p:spPr>
      </p:pic>
      <p:pic>
        <p:nvPicPr>
          <p:cNvPr id="2" name="image4.png" descr="Imagen que contiene objeto&#10;&#10;Descripción generada automáticamente">
            <a:extLst>
              <a:ext uri="{FF2B5EF4-FFF2-40B4-BE49-F238E27FC236}">
                <a16:creationId xmlns:a16="http://schemas.microsoft.com/office/drawing/2014/main" id="{457BDC6D-4247-4B9D-BB91-1675B45D661B}"/>
              </a:ext>
            </a:extLst>
          </p:cNvPr>
          <p:cNvPicPr/>
          <p:nvPr/>
        </p:nvPicPr>
        <p:blipFill>
          <a:blip r:embed="rId11"/>
          <a:srcRect/>
          <a:stretch>
            <a:fillRect/>
          </a:stretch>
        </p:blipFill>
        <p:spPr>
          <a:xfrm>
            <a:off x="4908357" y="355565"/>
            <a:ext cx="2191441" cy="762380"/>
          </a:xfrm>
          <a:prstGeom prst="rect">
            <a:avLst/>
          </a:prstGeom>
          <a:ln/>
        </p:spPr>
      </p:pic>
      <p:pic>
        <p:nvPicPr>
          <p:cNvPr id="4" name="Imagen 3"/>
          <p:cNvPicPr>
            <a:picLocks noChangeAspect="1"/>
          </p:cNvPicPr>
          <p:nvPr/>
        </p:nvPicPr>
        <p:blipFill>
          <a:blip r:embed="rId12"/>
          <a:stretch>
            <a:fillRect/>
          </a:stretch>
        </p:blipFill>
        <p:spPr>
          <a:xfrm>
            <a:off x="1221322" y="1173793"/>
            <a:ext cx="3511607" cy="4470155"/>
          </a:xfrm>
          <a:prstGeom prst="rect">
            <a:avLst/>
          </a:prstGeom>
          <a:ln w="28575">
            <a:solidFill>
              <a:schemeClr val="accent6"/>
            </a:solidFill>
          </a:ln>
        </p:spPr>
      </p:pic>
      <p:pic>
        <p:nvPicPr>
          <p:cNvPr id="3" name="Imagen 2">
            <a:extLst>
              <a:ext uri="{FF2B5EF4-FFF2-40B4-BE49-F238E27FC236}">
                <a16:creationId xmlns:a16="http://schemas.microsoft.com/office/drawing/2014/main" id="{42CCF85C-BBA4-4996-85A7-22E7D577EE14}"/>
              </a:ext>
            </a:extLst>
          </p:cNvPr>
          <p:cNvPicPr>
            <a:picLocks noChangeAspect="1"/>
          </p:cNvPicPr>
          <p:nvPr/>
        </p:nvPicPr>
        <p:blipFill>
          <a:blip r:embed="rId13"/>
          <a:stretch>
            <a:fillRect/>
          </a:stretch>
        </p:blipFill>
        <p:spPr>
          <a:xfrm>
            <a:off x="6564578" y="1120192"/>
            <a:ext cx="3651138" cy="4617616"/>
          </a:xfrm>
          <a:prstGeom prst="rect">
            <a:avLst/>
          </a:prstGeom>
          <a:ln w="28575">
            <a:solidFill>
              <a:srgbClr val="0070C0"/>
            </a:solidFill>
          </a:ln>
        </p:spPr>
      </p:pic>
    </p:spTree>
    <p:extLst>
      <p:ext uri="{BB962C8B-B14F-4D97-AF65-F5344CB8AC3E}">
        <p14:creationId xmlns:p14="http://schemas.microsoft.com/office/powerpoint/2010/main" val="2278155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498940" y="1815971"/>
            <a:ext cx="9014635" cy="1540112"/>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spcAft>
                <a:spcPts val="0"/>
              </a:spcAft>
              <a:buClrTx/>
              <a:buSzTx/>
              <a:buFontTx/>
              <a:buNone/>
              <a:tabLst/>
              <a:defRPr/>
            </a:pPr>
            <a:r>
              <a:rPr lang="en-US" sz="2800" b="1" dirty="0">
                <a:solidFill>
                  <a:srgbClr val="000000"/>
                </a:solidFill>
                <a:latin typeface="Calibri" panose="020F0502020204030204" pitchFamily="34" charset="0"/>
                <a:ea typeface="Calibri" panose="020F0502020204030204" pitchFamily="34" charset="0"/>
              </a:rPr>
              <a:t>T</a:t>
            </a:r>
            <a:r>
              <a:rPr lang="en-US" sz="2800" b="1" dirty="0">
                <a:solidFill>
                  <a:srgbClr val="000000"/>
                </a:solidFill>
                <a:effectLst/>
                <a:latin typeface="Calibri" panose="020F0502020204030204" pitchFamily="34" charset="0"/>
                <a:ea typeface="Calibri" panose="020F0502020204030204" pitchFamily="34" charset="0"/>
              </a:rPr>
              <a:t>he task/activity or learning situation and the capability report form for each student</a:t>
            </a:r>
            <a:r>
              <a:rPr lang="en-US" sz="2800" dirty="0">
                <a:solidFill>
                  <a:srgbClr val="000000"/>
                </a:solidFill>
                <a:effectLst/>
                <a:latin typeface="Calibri" panose="020F0502020204030204" pitchFamily="34" charset="0"/>
                <a:ea typeface="Calibri" panose="020F0502020204030204" pitchFamily="34" charset="0"/>
              </a:rPr>
              <a:t>, can be merged with the EURODDIP-CAP method. </a:t>
            </a:r>
            <a:endParaRPr kumimoji="0" lang="es-ES" sz="2800" b="0" i="0" u="none" strike="noStrike" kern="1200" cap="none" spc="0" normalizeH="0" baseline="0" noProof="0" dirty="0">
              <a:ln>
                <a:noFill/>
              </a:ln>
              <a:effectLst/>
              <a:uLnTx/>
              <a:uFillTx/>
              <a:latin typeface="Calibri"/>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498939" y="3683723"/>
            <a:ext cx="9014635" cy="1540112"/>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spcAft>
                <a:spcPts val="0"/>
              </a:spcAft>
              <a:buClrTx/>
              <a:buSzTx/>
              <a:buFontTx/>
              <a:buNone/>
              <a:tabLst/>
              <a:defRPr/>
            </a:pPr>
            <a:r>
              <a:rPr lang="es-ES" sz="2800" dirty="0">
                <a:solidFill>
                  <a:srgbClr val="000000"/>
                </a:solidFill>
                <a:effectLst/>
                <a:latin typeface="Calibri" panose="020F0502020204030204" pitchFamily="34" charset="0"/>
                <a:ea typeface="Calibri" panose="020F0502020204030204" pitchFamily="34" charset="0"/>
              </a:rPr>
              <a:t>El método EURODDIP- CAP, permite fusionar los datos, la de </a:t>
            </a:r>
            <a:r>
              <a:rPr lang="es-ES" sz="2800" b="1" dirty="0">
                <a:solidFill>
                  <a:srgbClr val="000000"/>
                </a:solidFill>
                <a:effectLst/>
                <a:latin typeface="Calibri" panose="020F0502020204030204" pitchFamily="34" charset="0"/>
                <a:ea typeface="Calibri" panose="020F0502020204030204" pitchFamily="34" charset="0"/>
              </a:rPr>
              <a:t>la tarea/actividad o situación de aprendizaje </a:t>
            </a:r>
            <a:r>
              <a:rPr lang="es-ES" sz="2800" dirty="0">
                <a:solidFill>
                  <a:srgbClr val="000000"/>
                </a:solidFill>
                <a:effectLst/>
                <a:latin typeface="Calibri" panose="020F0502020204030204" pitchFamily="34" charset="0"/>
                <a:ea typeface="Calibri" panose="020F0502020204030204" pitchFamily="34" charset="0"/>
              </a:rPr>
              <a:t>y</a:t>
            </a:r>
            <a:r>
              <a:rPr lang="es-ES" sz="2800" b="1" dirty="0">
                <a:solidFill>
                  <a:srgbClr val="000000"/>
                </a:solidFill>
                <a:effectLst/>
                <a:latin typeface="Calibri" panose="020F0502020204030204" pitchFamily="34" charset="0"/>
                <a:ea typeface="Calibri" panose="020F0502020204030204" pitchFamily="34" charset="0"/>
              </a:rPr>
              <a:t> la de las capacidades de la persona.</a:t>
            </a:r>
            <a:endParaRPr kumimoji="0" lang="es-ES" sz="2800" b="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C5F0774D-F491-4C6E-B125-9515EC0A4D8A}"/>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3279242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498940" y="1815971"/>
            <a:ext cx="9261643" cy="1540112"/>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spcAft>
                <a:spcPts val="0"/>
              </a:spcAft>
              <a:buClrTx/>
              <a:buSzTx/>
              <a:buFontTx/>
              <a:buNone/>
              <a:tabLst/>
              <a:defRPr/>
            </a:pPr>
            <a:r>
              <a:rPr lang="en-US" sz="2800" b="1" dirty="0">
                <a:solidFill>
                  <a:srgbClr val="000000"/>
                </a:solidFill>
                <a:effectLst/>
                <a:latin typeface="Calibri" panose="020F0502020204030204" pitchFamily="34" charset="0"/>
                <a:ea typeface="Calibri" panose="020F0502020204030204" pitchFamily="34" charset="0"/>
              </a:rPr>
              <a:t>A single data </a:t>
            </a:r>
            <a:r>
              <a:rPr lang="en-US" sz="2800" dirty="0">
                <a:solidFill>
                  <a:srgbClr val="000000"/>
                </a:solidFill>
                <a:effectLst/>
                <a:latin typeface="Calibri" panose="020F0502020204030204" pitchFamily="34" charset="0"/>
                <a:ea typeface="Calibri" panose="020F0502020204030204" pitchFamily="34" charset="0"/>
              </a:rPr>
              <a:t>collection sheet is therefore obtained, with two lines with the distance between the requirements for the performance of an activity and the capabilities of the students.</a:t>
            </a:r>
            <a:endParaRPr kumimoji="0" lang="es-ES" sz="2800" b="0" i="0" u="none" strike="noStrike" kern="1200" cap="none" spc="0" normalizeH="0" baseline="0" noProof="0" dirty="0">
              <a:ln>
                <a:noFill/>
              </a:ln>
              <a:effectLst/>
              <a:uLnTx/>
              <a:uFillTx/>
              <a:latin typeface="Calibri"/>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498940" y="3818010"/>
            <a:ext cx="9261643" cy="1540112"/>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spcAft>
                <a:spcPts val="0"/>
              </a:spcAft>
              <a:buClrTx/>
              <a:buSzTx/>
              <a:buFontTx/>
              <a:buNone/>
              <a:tabLst/>
              <a:defRPr/>
            </a:pPr>
            <a:r>
              <a:rPr lang="es-ES" sz="2800" b="1" dirty="0">
                <a:solidFill>
                  <a:srgbClr val="000000"/>
                </a:solidFill>
                <a:effectLst/>
                <a:latin typeface="Calibri" panose="020F0502020204030204" pitchFamily="34" charset="0"/>
                <a:ea typeface="Calibri" panose="020F0502020204030204" pitchFamily="34" charset="0"/>
              </a:rPr>
              <a:t>Una única hoja </a:t>
            </a:r>
            <a:r>
              <a:rPr lang="es-ES" sz="2800" dirty="0">
                <a:solidFill>
                  <a:srgbClr val="000000"/>
                </a:solidFill>
                <a:effectLst/>
                <a:latin typeface="Calibri" panose="020F0502020204030204" pitchFamily="34" charset="0"/>
                <a:ea typeface="Calibri" panose="020F0502020204030204" pitchFamily="34" charset="0"/>
              </a:rPr>
              <a:t>de recogida de datos, con dos líneas con la distancia que hay entre las exigencias para la realización de una actividad y las capacidades que tiene el alumnado. </a:t>
            </a:r>
            <a:endParaRPr kumimoji="0" lang="es-ES" sz="2800" b="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C5F0774D-F491-4C6E-B125-9515EC0A4D8A}"/>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3893253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5907505" y="1775170"/>
            <a:ext cx="5802141" cy="1587487"/>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07000"/>
              </a:lnSpc>
              <a:spcAft>
                <a:spcPts val="800"/>
              </a:spcAft>
            </a:pPr>
            <a:r>
              <a:rPr lang="en-US" sz="2400" dirty="0">
                <a:solidFill>
                  <a:srgbClr val="000000"/>
                </a:solidFill>
                <a:effectLst/>
                <a:latin typeface="Calibri" panose="020F0502020204030204" pitchFamily="34" charset="0"/>
                <a:ea typeface="Calibri" panose="020F0502020204030204" pitchFamily="34" charset="0"/>
              </a:rPr>
              <a:t>We can </a:t>
            </a:r>
            <a:r>
              <a:rPr lang="en-US" sz="2400" b="1" dirty="0">
                <a:solidFill>
                  <a:srgbClr val="000000"/>
                </a:solidFill>
                <a:effectLst/>
                <a:latin typeface="Calibri" panose="020F0502020204030204" pitchFamily="34" charset="0"/>
                <a:ea typeface="Calibri" panose="020F0502020204030204" pitchFamily="34" charset="0"/>
              </a:rPr>
              <a:t>study the evolution</a:t>
            </a:r>
            <a:r>
              <a:rPr lang="en-US" sz="2400" dirty="0">
                <a:solidFill>
                  <a:srgbClr val="000000"/>
                </a:solidFill>
                <a:effectLst/>
                <a:latin typeface="Calibri" panose="020F0502020204030204" pitchFamily="34" charset="0"/>
                <a:ea typeface="Calibri" panose="020F0502020204030204" pitchFamily="34" charset="0"/>
              </a:rPr>
              <a:t>, pointing out the strengths and weaknesses and trajectory. </a:t>
            </a:r>
          </a:p>
          <a:p>
            <a:pPr algn="just">
              <a:lnSpc>
                <a:spcPct val="107000"/>
              </a:lnSpc>
              <a:spcAft>
                <a:spcPts val="800"/>
              </a:spcAft>
            </a:pPr>
            <a:r>
              <a:rPr lang="en-US" sz="2400" dirty="0">
                <a:solidFill>
                  <a:srgbClr val="000000"/>
                </a:solidFill>
                <a:effectLst/>
                <a:latin typeface="Calibri" panose="020F0502020204030204" pitchFamily="34" charset="0"/>
                <a:ea typeface="Calibri" panose="020F0502020204030204" pitchFamily="34" charset="0"/>
              </a:rPr>
              <a:t>We must </a:t>
            </a:r>
            <a:r>
              <a:rPr lang="en-US" sz="2400" b="1" dirty="0">
                <a:solidFill>
                  <a:srgbClr val="000000"/>
                </a:solidFill>
                <a:effectLst/>
                <a:latin typeface="Calibri" panose="020F0502020204030204" pitchFamily="34" charset="0"/>
                <a:ea typeface="Calibri" panose="020F0502020204030204" pitchFamily="34" charset="0"/>
              </a:rPr>
              <a:t>update</a:t>
            </a:r>
            <a:r>
              <a:rPr lang="en-US" sz="2400" dirty="0">
                <a:solidFill>
                  <a:srgbClr val="000000"/>
                </a:solidFill>
                <a:effectLst/>
                <a:latin typeface="Calibri" panose="020F0502020204030204" pitchFamily="34" charset="0"/>
                <a:ea typeface="Calibri" panose="020F0502020204030204" pitchFamily="34" charset="0"/>
              </a:rPr>
              <a:t> the profiles periodically.</a:t>
            </a:r>
            <a:endParaRPr lang="es-ES" sz="2400" dirty="0">
              <a:solidFill>
                <a:srgbClr val="000000"/>
              </a:solidFill>
              <a:effectLst/>
              <a:latin typeface="Calibri" panose="020F0502020204030204" pitchFamily="34" charset="0"/>
              <a:ea typeface="Calibri" panose="020F0502020204030204" pitchFamily="34" charset="0"/>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5907505" y="3759151"/>
            <a:ext cx="5891082" cy="1540113"/>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07000"/>
              </a:lnSpc>
            </a:pPr>
            <a:r>
              <a:rPr lang="es-ES" sz="2400" dirty="0">
                <a:solidFill>
                  <a:srgbClr val="000000"/>
                </a:solidFill>
                <a:effectLst/>
                <a:latin typeface="Calibri" panose="020F0502020204030204" pitchFamily="34" charset="0"/>
                <a:ea typeface="Calibri" panose="020F0502020204030204" pitchFamily="34" charset="0"/>
              </a:rPr>
              <a:t>Permite </a:t>
            </a:r>
            <a:r>
              <a:rPr lang="es-ES" sz="2400" b="1" dirty="0">
                <a:solidFill>
                  <a:srgbClr val="000000"/>
                </a:solidFill>
                <a:effectLst/>
                <a:latin typeface="Calibri" panose="020F0502020204030204" pitchFamily="34" charset="0"/>
                <a:ea typeface="Calibri" panose="020F0502020204030204" pitchFamily="34" charset="0"/>
              </a:rPr>
              <a:t>estudiar la evolución</a:t>
            </a:r>
            <a:r>
              <a:rPr lang="es-ES" sz="2400" dirty="0">
                <a:solidFill>
                  <a:srgbClr val="000000"/>
                </a:solidFill>
                <a:effectLst/>
                <a:latin typeface="Calibri" panose="020F0502020204030204" pitchFamily="34" charset="0"/>
                <a:ea typeface="Calibri" panose="020F0502020204030204" pitchFamily="34" charset="0"/>
              </a:rPr>
              <a:t>, señalando los puntos fuertes y débiles y su trayectoria. </a:t>
            </a:r>
          </a:p>
          <a:p>
            <a:pPr algn="just">
              <a:lnSpc>
                <a:spcPct val="107000"/>
              </a:lnSpc>
            </a:pPr>
            <a:r>
              <a:rPr lang="es-ES" sz="2400" dirty="0">
                <a:solidFill>
                  <a:srgbClr val="000000"/>
                </a:solidFill>
                <a:effectLst/>
                <a:latin typeface="Calibri" panose="020F0502020204030204" pitchFamily="34" charset="0"/>
                <a:ea typeface="Calibri" panose="020F0502020204030204" pitchFamily="34" charset="0"/>
              </a:rPr>
              <a:t>Para el </a:t>
            </a:r>
            <a:r>
              <a:rPr lang="es-ES" sz="2400" b="1" dirty="0">
                <a:solidFill>
                  <a:srgbClr val="000000"/>
                </a:solidFill>
                <a:effectLst/>
                <a:latin typeface="Calibri" panose="020F0502020204030204" pitchFamily="34" charset="0"/>
                <a:ea typeface="Calibri" panose="020F0502020204030204" pitchFamily="34" charset="0"/>
              </a:rPr>
              <a:t>seguimiento</a:t>
            </a:r>
            <a:r>
              <a:rPr lang="es-ES" sz="2400" dirty="0">
                <a:solidFill>
                  <a:srgbClr val="000000"/>
                </a:solidFill>
                <a:effectLst/>
                <a:latin typeface="Calibri" panose="020F0502020204030204" pitchFamily="34" charset="0"/>
                <a:ea typeface="Calibri" panose="020F0502020204030204" pitchFamily="34" charset="0"/>
              </a:rPr>
              <a:t> de la persona: actualizar los perfiles periódicamente. </a:t>
            </a:r>
            <a:endParaRPr kumimoji="0" lang="es-ES" sz="2400" b="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C5F0774D-F491-4C6E-B125-9515EC0A4D8A}"/>
              </a:ext>
            </a:extLst>
          </p:cNvPr>
          <p:cNvPicPr/>
          <p:nvPr/>
        </p:nvPicPr>
        <p:blipFill>
          <a:blip r:embed="rId11"/>
          <a:srcRect/>
          <a:stretch>
            <a:fillRect/>
          </a:stretch>
        </p:blipFill>
        <p:spPr>
          <a:xfrm>
            <a:off x="4715824" y="444112"/>
            <a:ext cx="2567820" cy="810272"/>
          </a:xfrm>
          <a:prstGeom prst="rect">
            <a:avLst/>
          </a:prstGeom>
          <a:ln/>
        </p:spPr>
      </p:pic>
      <p:pic>
        <p:nvPicPr>
          <p:cNvPr id="18" name="Picture 4" descr="foto08">
            <a:extLst>
              <a:ext uri="{FF2B5EF4-FFF2-40B4-BE49-F238E27FC236}">
                <a16:creationId xmlns:a16="http://schemas.microsoft.com/office/drawing/2014/main" id="{E0762B04-AC19-46D2-956C-1723878F7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7408"/>
          <a:stretch>
            <a:fillRect/>
          </a:stretch>
        </p:blipFill>
        <p:spPr bwMode="auto">
          <a:xfrm>
            <a:off x="465560" y="1825304"/>
            <a:ext cx="2269881" cy="1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DDDA2EAD-894F-4420-B6B9-79A6B38347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560" y="3759151"/>
            <a:ext cx="2362717" cy="15373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9C472ACA-2AD7-48C3-9296-AF5F8EAB572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958" t="4265" r="4767" b="3660"/>
          <a:stretch/>
        </p:blipFill>
        <p:spPr bwMode="auto">
          <a:xfrm>
            <a:off x="3013038" y="1825304"/>
            <a:ext cx="2616869" cy="172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E56BA1A5-C3D9-4DB3-91CA-E482D5B7D8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6305" y="3756391"/>
            <a:ext cx="2640026" cy="15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0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443113" y="2474667"/>
            <a:ext cx="11305771" cy="1066782"/>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07000"/>
              </a:lnSpc>
              <a:spcAft>
                <a:spcPts val="800"/>
              </a:spcAft>
            </a:pPr>
            <a:r>
              <a:rPr lang="en-US" sz="2800" dirty="0">
                <a:solidFill>
                  <a:srgbClr val="000000"/>
                </a:solidFill>
                <a:effectLst/>
                <a:latin typeface="Calibri" panose="020F0502020204030204" pitchFamily="34" charset="0"/>
                <a:ea typeface="Calibri" panose="020F0502020204030204" pitchFamily="34" charset="0"/>
              </a:rPr>
              <a:t>Merging the profile of the person with the profile of the demands of the activity, yields </a:t>
            </a:r>
            <a:r>
              <a:rPr lang="en-US" sz="2800" b="1" dirty="0">
                <a:solidFill>
                  <a:srgbClr val="000000"/>
                </a:solidFill>
                <a:effectLst/>
                <a:latin typeface="Calibri" panose="020F0502020204030204" pitchFamily="34" charset="0"/>
                <a:ea typeface="Calibri" panose="020F0502020204030204" pitchFamily="34" charset="0"/>
              </a:rPr>
              <a:t>three situations</a:t>
            </a:r>
            <a:r>
              <a:rPr lang="en-US" sz="2800" dirty="0">
                <a:solidFill>
                  <a:srgbClr val="000000"/>
                </a:solidFill>
                <a:effectLst/>
                <a:latin typeface="Calibri" panose="020F0502020204030204" pitchFamily="34" charset="0"/>
                <a:ea typeface="Calibri" panose="020F0502020204030204" pitchFamily="34" charset="0"/>
              </a:rPr>
              <a:t>:</a:t>
            </a:r>
            <a:endParaRPr lang="es-ES" sz="2000" dirty="0">
              <a:solidFill>
                <a:srgbClr val="000000"/>
              </a:solidFill>
              <a:effectLst/>
              <a:latin typeface="Calibri" panose="020F0502020204030204" pitchFamily="34" charset="0"/>
              <a:ea typeface="Calibri" panose="020F0502020204030204" pitchFamily="34" charset="0"/>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443114" y="3960253"/>
            <a:ext cx="11305771" cy="1198780"/>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07000"/>
              </a:lnSpc>
              <a:spcAft>
                <a:spcPts val="800"/>
              </a:spcAft>
            </a:pPr>
            <a:r>
              <a:rPr lang="es-ES" sz="2800" dirty="0">
                <a:solidFill>
                  <a:srgbClr val="000000"/>
                </a:solidFill>
                <a:effectLst/>
                <a:latin typeface="Calibri" panose="020F0502020204030204" pitchFamily="34" charset="0"/>
                <a:ea typeface="Calibri" panose="020F0502020204030204" pitchFamily="34" charset="0"/>
              </a:rPr>
              <a:t>Fusionando el perfil de la persona con el perfil de las exigencias de la actividad, podemos encontrarnos con </a:t>
            </a:r>
            <a:r>
              <a:rPr lang="es-ES" sz="2800" b="1" dirty="0">
                <a:solidFill>
                  <a:srgbClr val="000000"/>
                </a:solidFill>
                <a:effectLst/>
                <a:latin typeface="Calibri" panose="020F0502020204030204" pitchFamily="34" charset="0"/>
                <a:ea typeface="Calibri" panose="020F0502020204030204" pitchFamily="34" charset="0"/>
              </a:rPr>
              <a:t>tres situaciones:</a:t>
            </a:r>
            <a:endParaRPr lang="es-ES" sz="2000" b="1" dirty="0">
              <a:solidFill>
                <a:srgbClr val="000000"/>
              </a:solidFill>
              <a:effectLst/>
              <a:latin typeface="Calibri" panose="020F0502020204030204" pitchFamily="34" charset="0"/>
              <a:ea typeface="Calibri" panose="020F0502020204030204" pitchFamily="34" charset="0"/>
            </a:endParaRPr>
          </a:p>
        </p:txBody>
      </p:sp>
      <p:pic>
        <p:nvPicPr>
          <p:cNvPr id="3" name="image4.png" descr="Imagen que contiene objeto&#10;&#10;Descripción generada automáticamente">
            <a:extLst>
              <a:ext uri="{FF2B5EF4-FFF2-40B4-BE49-F238E27FC236}">
                <a16:creationId xmlns:a16="http://schemas.microsoft.com/office/drawing/2014/main" id="{C5F0774D-F491-4C6E-B125-9515EC0A4D8A}"/>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653828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3" name="image4.png" descr="Imagen que contiene objeto&#10;&#10;Descripción generada automáticamente">
            <a:extLst>
              <a:ext uri="{FF2B5EF4-FFF2-40B4-BE49-F238E27FC236}">
                <a16:creationId xmlns:a16="http://schemas.microsoft.com/office/drawing/2014/main" id="{A605D057-EF1C-4934-8885-B000961A950D}"/>
              </a:ext>
            </a:extLst>
          </p:cNvPr>
          <p:cNvPicPr/>
          <p:nvPr/>
        </p:nvPicPr>
        <p:blipFill>
          <a:blip r:embed="rId11"/>
          <a:srcRect/>
          <a:stretch>
            <a:fillRect/>
          </a:stretch>
        </p:blipFill>
        <p:spPr>
          <a:xfrm>
            <a:off x="4697627" y="431718"/>
            <a:ext cx="2483442" cy="844900"/>
          </a:xfrm>
          <a:prstGeom prst="rect">
            <a:avLst/>
          </a:prstGeom>
          <a:ln/>
        </p:spPr>
      </p:pic>
      <p:sp>
        <p:nvSpPr>
          <p:cNvPr id="13" name="CuadroTexto 12">
            <a:extLst>
              <a:ext uri="{FF2B5EF4-FFF2-40B4-BE49-F238E27FC236}">
                <a16:creationId xmlns:a16="http://schemas.microsoft.com/office/drawing/2014/main" id="{A44D4D8E-6107-438A-89F6-10E514964858}"/>
              </a:ext>
            </a:extLst>
          </p:cNvPr>
          <p:cNvSpPr txBox="1"/>
          <p:nvPr/>
        </p:nvSpPr>
        <p:spPr>
          <a:xfrm>
            <a:off x="581429" y="3755988"/>
            <a:ext cx="5208855" cy="532903"/>
          </a:xfrm>
          <a:prstGeom prst="rect">
            <a:avLst/>
          </a:prstGeom>
          <a:noFill/>
          <a:ln w="28575">
            <a:solidFill>
              <a:schemeClr val="accent6"/>
            </a:solidFill>
          </a:ln>
        </p:spPr>
        <p:txBody>
          <a:bodyPr wrap="square" rtlCol="0">
            <a:spAutoFit/>
          </a:bodyPr>
          <a:lstStyle/>
          <a:p>
            <a:pPr lvl="0" algn="ctr">
              <a:lnSpc>
                <a:spcPct val="107000"/>
              </a:lnSpc>
              <a:spcAft>
                <a:spcPts val="800"/>
              </a:spcAft>
            </a:pPr>
            <a:r>
              <a:rPr lang="es-E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Planteamientos iniciales .</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CE0155B2-E48D-47B0-B2F6-387A4E1AC592}"/>
              </a:ext>
            </a:extLst>
          </p:cNvPr>
          <p:cNvSpPr txBox="1"/>
          <p:nvPr/>
        </p:nvSpPr>
        <p:spPr>
          <a:xfrm>
            <a:off x="581429" y="1742751"/>
            <a:ext cx="5265687" cy="523220"/>
          </a:xfrm>
          <a:prstGeom prst="rect">
            <a:avLst/>
          </a:prstGeom>
          <a:noFill/>
          <a:ln w="28575">
            <a:solidFill>
              <a:srgbClr val="0070C0"/>
            </a:solidFill>
          </a:ln>
        </p:spPr>
        <p:txBody>
          <a:bodyPr wrap="square" rtlCol="0">
            <a:spAutoFit/>
          </a:bodyPr>
          <a:lstStyle/>
          <a:p>
            <a:pPr lvl="0" algn="ctr"/>
            <a:r>
              <a:rPr lang="es-ES" sz="2800" dirty="0" err="1">
                <a:solidFill>
                  <a:prstClr val="black"/>
                </a:solidFill>
              </a:rPr>
              <a:t>Initial</a:t>
            </a:r>
            <a:r>
              <a:rPr lang="es-ES" sz="2800" dirty="0">
                <a:solidFill>
                  <a:prstClr val="black"/>
                </a:solidFill>
              </a:rPr>
              <a:t> </a:t>
            </a:r>
            <a:r>
              <a:rPr lang="es-ES" sz="2800" dirty="0" err="1">
                <a:solidFill>
                  <a:prstClr val="black"/>
                </a:solidFill>
              </a:rPr>
              <a:t>approaches</a:t>
            </a:r>
            <a:endParaRPr lang="es-ES" sz="2800" dirty="0">
              <a:solidFill>
                <a:prstClr val="black"/>
              </a:solidFill>
            </a:endParaRPr>
          </a:p>
        </p:txBody>
      </p:sp>
      <p:sp>
        <p:nvSpPr>
          <p:cNvPr id="19" name="CuadroTexto 18">
            <a:extLst>
              <a:ext uri="{FF2B5EF4-FFF2-40B4-BE49-F238E27FC236}">
                <a16:creationId xmlns:a16="http://schemas.microsoft.com/office/drawing/2014/main" id="{8B0C28E6-1953-46BA-A77F-6418E19B9C9F}"/>
              </a:ext>
            </a:extLst>
          </p:cNvPr>
          <p:cNvSpPr txBox="1"/>
          <p:nvPr/>
        </p:nvSpPr>
        <p:spPr>
          <a:xfrm>
            <a:off x="586083" y="4457119"/>
            <a:ext cx="10911876" cy="1260345"/>
          </a:xfrm>
          <a:prstGeom prst="rect">
            <a:avLst/>
          </a:prstGeom>
          <a:noFill/>
          <a:ln w="28575">
            <a:solidFill>
              <a:schemeClr val="accent6"/>
            </a:solidFill>
          </a:ln>
        </p:spPr>
        <p:txBody>
          <a:bodyPr wrap="square" rtlCol="0">
            <a:spAutoFit/>
          </a:bodyPr>
          <a:lstStyle/>
          <a:p>
            <a:pPr lvl="0" algn="just">
              <a:lnSpc>
                <a:spcPct val="107000"/>
              </a:lnSpc>
              <a:spcAft>
                <a:spcPts val="800"/>
              </a:spcAft>
            </a:pP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Tenemos experiencia en colegios apoyando al profesorado en la búsqueda de soluciones sencillas, económicas y accesibles. Es el trabajo continuo de soluciones ajustadas a la evolución del alumnado.</a:t>
            </a:r>
          </a:p>
        </p:txBody>
      </p:sp>
      <p:sp>
        <p:nvSpPr>
          <p:cNvPr id="20" name="CuadroTexto 19">
            <a:extLst>
              <a:ext uri="{FF2B5EF4-FFF2-40B4-BE49-F238E27FC236}">
                <a16:creationId xmlns:a16="http://schemas.microsoft.com/office/drawing/2014/main" id="{DF074300-CB08-46AC-84AD-BCDC0303A51B}"/>
              </a:ext>
            </a:extLst>
          </p:cNvPr>
          <p:cNvSpPr txBox="1"/>
          <p:nvPr/>
        </p:nvSpPr>
        <p:spPr>
          <a:xfrm>
            <a:off x="586083" y="2423223"/>
            <a:ext cx="10911876" cy="1260345"/>
          </a:xfrm>
          <a:prstGeom prst="rect">
            <a:avLst/>
          </a:prstGeom>
          <a:noFill/>
          <a:ln w="28575">
            <a:solidFill>
              <a:srgbClr val="0070C0"/>
            </a:solidFill>
          </a:ln>
        </p:spPr>
        <p:txBody>
          <a:bodyPr wrap="square" rtlCol="0">
            <a:spAutoFit/>
          </a:bodyPr>
          <a:lstStyle/>
          <a:p>
            <a:pPr lvl="0" algn="just">
              <a:lnSpc>
                <a:spcPct val="107000"/>
              </a:lnSpc>
              <a:spcAft>
                <a:spcPts val="800"/>
              </a:spcAf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have experience in schools supporting teachers in the search for simple, affordable and accessible solutions. It is the continuous work of solutions adjusted to the evolution of the student.</a:t>
            </a:r>
          </a:p>
        </p:txBody>
      </p:sp>
    </p:spTree>
    <p:extLst>
      <p:ext uri="{BB962C8B-B14F-4D97-AF65-F5344CB8AC3E}">
        <p14:creationId xmlns:p14="http://schemas.microsoft.com/office/powerpoint/2010/main" val="2311529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3" name="image4.png" descr="Imagen que contiene objeto&#10;&#10;Descripción generada automáticamente">
            <a:extLst>
              <a:ext uri="{FF2B5EF4-FFF2-40B4-BE49-F238E27FC236}">
                <a16:creationId xmlns:a16="http://schemas.microsoft.com/office/drawing/2014/main" id="{95009F10-98A6-4DAF-8E1A-8239804AE028}"/>
              </a:ext>
            </a:extLst>
          </p:cNvPr>
          <p:cNvPicPr/>
          <p:nvPr/>
        </p:nvPicPr>
        <p:blipFill>
          <a:blip r:embed="rId11"/>
          <a:srcRect/>
          <a:stretch>
            <a:fillRect/>
          </a:stretch>
        </p:blipFill>
        <p:spPr>
          <a:xfrm>
            <a:off x="4715824" y="444112"/>
            <a:ext cx="2567820" cy="810272"/>
          </a:xfrm>
          <a:prstGeom prst="rect">
            <a:avLst/>
          </a:prstGeom>
          <a:ln/>
        </p:spPr>
      </p:pic>
      <p:graphicFrame>
        <p:nvGraphicFramePr>
          <p:cNvPr id="4" name="Tabla 3">
            <a:extLst>
              <a:ext uri="{FF2B5EF4-FFF2-40B4-BE49-F238E27FC236}">
                <a16:creationId xmlns:a16="http://schemas.microsoft.com/office/drawing/2014/main" id="{F4DBD69D-C92B-4420-9528-A2D38EC3AB7B}"/>
              </a:ext>
            </a:extLst>
          </p:cNvPr>
          <p:cNvGraphicFramePr>
            <a:graphicFrameLocks noGrp="1"/>
          </p:cNvGraphicFramePr>
          <p:nvPr>
            <p:extLst>
              <p:ext uri="{D42A27DB-BD31-4B8C-83A1-F6EECF244321}">
                <p14:modId xmlns:p14="http://schemas.microsoft.com/office/powerpoint/2010/main" val="630638769"/>
              </p:ext>
            </p:extLst>
          </p:nvPr>
        </p:nvGraphicFramePr>
        <p:xfrm>
          <a:off x="5859263" y="1682282"/>
          <a:ext cx="6125447" cy="3871838"/>
        </p:xfrm>
        <a:graphic>
          <a:graphicData uri="http://schemas.openxmlformats.org/drawingml/2006/table">
            <a:tbl>
              <a:tblPr firstRow="1" firstCol="1" bandRow="1">
                <a:tableStyleId>{E8B1032C-EA38-4F05-BA0D-38AFFFC7BED3}</a:tableStyleId>
              </a:tblPr>
              <a:tblGrid>
                <a:gridCol w="1630313">
                  <a:extLst>
                    <a:ext uri="{9D8B030D-6E8A-4147-A177-3AD203B41FA5}">
                      <a16:colId xmlns:a16="http://schemas.microsoft.com/office/drawing/2014/main" val="3088991927"/>
                    </a:ext>
                  </a:extLst>
                </a:gridCol>
                <a:gridCol w="2633112">
                  <a:extLst>
                    <a:ext uri="{9D8B030D-6E8A-4147-A177-3AD203B41FA5}">
                      <a16:colId xmlns:a16="http://schemas.microsoft.com/office/drawing/2014/main" val="2542853931"/>
                    </a:ext>
                  </a:extLst>
                </a:gridCol>
                <a:gridCol w="1862022">
                  <a:extLst>
                    <a:ext uri="{9D8B030D-6E8A-4147-A177-3AD203B41FA5}">
                      <a16:colId xmlns:a16="http://schemas.microsoft.com/office/drawing/2014/main" val="97951162"/>
                    </a:ext>
                  </a:extLst>
                </a:gridCol>
              </a:tblGrid>
              <a:tr h="1186657">
                <a:tc>
                  <a:txBody>
                    <a:bodyPr/>
                    <a:lstStyle/>
                    <a:p>
                      <a:pPr marL="90170" algn="ctr">
                        <a:lnSpc>
                          <a:spcPts val="1200"/>
                        </a:lnSpc>
                        <a:spcAft>
                          <a:spcPts val="0"/>
                        </a:spcAft>
                      </a:pPr>
                      <a:endParaRPr lang="es-ES" sz="1600" dirty="0">
                        <a:solidFill>
                          <a:srgbClr val="000000"/>
                        </a:solidFill>
                        <a:effectLst/>
                      </a:endParaRPr>
                    </a:p>
                    <a:p>
                      <a:pPr marL="90170" algn="ctr">
                        <a:lnSpc>
                          <a:spcPts val="1200"/>
                        </a:lnSpc>
                        <a:spcAft>
                          <a:spcPts val="0"/>
                        </a:spcAft>
                      </a:pPr>
                      <a:r>
                        <a:rPr lang="es-ES" sz="1600" dirty="0">
                          <a:solidFill>
                            <a:srgbClr val="000000"/>
                          </a:solidFill>
                          <a:effectLst/>
                        </a:rPr>
                        <a:t>Actividad/Trabajo/ tarea inadecuado</a:t>
                      </a:r>
                    </a:p>
                    <a:p>
                      <a:pPr marL="90170" algn="ctr">
                        <a:lnSpc>
                          <a:spcPts val="1200"/>
                        </a:lnSpc>
                        <a:spcAft>
                          <a:spcPts val="0"/>
                        </a:spcAft>
                      </a:pPr>
                      <a:r>
                        <a:rPr lang="es-ES" sz="1600" dirty="0">
                          <a:solidFill>
                            <a:srgbClr val="000000"/>
                          </a:solidFill>
                          <a:effectLst/>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9215" indent="45085" algn="just">
                        <a:lnSpc>
                          <a:spcPts val="1200"/>
                        </a:lnSpc>
                        <a:spcAft>
                          <a:spcPts val="0"/>
                        </a:spcAft>
                      </a:pPr>
                      <a:endParaRPr lang="es-ES" sz="1600" dirty="0">
                        <a:solidFill>
                          <a:srgbClr val="000000"/>
                        </a:solidFill>
                        <a:effectLst/>
                      </a:endParaRPr>
                    </a:p>
                    <a:p>
                      <a:pPr marL="69215" indent="45085" algn="just">
                        <a:lnSpc>
                          <a:spcPts val="1200"/>
                        </a:lnSpc>
                        <a:spcAft>
                          <a:spcPts val="0"/>
                        </a:spcAft>
                      </a:pPr>
                      <a:r>
                        <a:rPr lang="es-ES" sz="1600" b="0" dirty="0">
                          <a:solidFill>
                            <a:srgbClr val="000000"/>
                          </a:solidFill>
                          <a:effectLst/>
                        </a:rPr>
                        <a:t>Aquellas situaciones en las que las exigencias de la tarea/actividad superan ampliamente las capacidades de la persona</a:t>
                      </a:r>
                      <a:r>
                        <a:rPr lang="es-ES" sz="1600" dirty="0">
                          <a:solidFill>
                            <a:srgbClr val="000000"/>
                          </a:solidFill>
                          <a:effectLst/>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74930" algn="just">
                        <a:lnSpc>
                          <a:spcPts val="1200"/>
                        </a:lnSpc>
                        <a:spcAft>
                          <a:spcPts val="0"/>
                        </a:spcAft>
                      </a:pPr>
                      <a:endParaRPr lang="es-ES" sz="1600" dirty="0">
                        <a:solidFill>
                          <a:srgbClr val="000000"/>
                        </a:solidFill>
                        <a:effectLst/>
                      </a:endParaRPr>
                    </a:p>
                    <a:p>
                      <a:pPr marL="74930" algn="just">
                        <a:lnSpc>
                          <a:spcPts val="1200"/>
                        </a:lnSpc>
                        <a:spcAft>
                          <a:spcPts val="0"/>
                        </a:spcAft>
                      </a:pPr>
                      <a:r>
                        <a:rPr lang="es-ES" sz="1600" b="0" dirty="0">
                          <a:solidFill>
                            <a:srgbClr val="000000"/>
                          </a:solidFill>
                          <a:effectLst/>
                        </a:rPr>
                        <a:t>Situación desaconsejable </a:t>
                      </a:r>
                    </a:p>
                    <a:p>
                      <a:pPr marL="74930" algn="just">
                        <a:lnSpc>
                          <a:spcPts val="1200"/>
                        </a:lnSpc>
                        <a:spcAft>
                          <a:spcPts val="0"/>
                        </a:spcAft>
                      </a:pPr>
                      <a:r>
                        <a:rPr lang="es-ES" sz="1600" dirty="0">
                          <a:solidFill>
                            <a:srgbClr val="000000"/>
                          </a:solidFill>
                          <a:effectLst/>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0807286"/>
                  </a:ext>
                </a:extLst>
              </a:tr>
              <a:tr h="1806456">
                <a:tc>
                  <a:txBody>
                    <a:bodyPr/>
                    <a:lstStyle/>
                    <a:p>
                      <a:pPr marL="90170" algn="ctr">
                        <a:lnSpc>
                          <a:spcPts val="1200"/>
                        </a:lnSpc>
                        <a:spcAft>
                          <a:spcPts val="0"/>
                        </a:spcAft>
                      </a:pPr>
                      <a:endParaRPr lang="es-ES" sz="1600" dirty="0">
                        <a:solidFill>
                          <a:srgbClr val="000000"/>
                        </a:solidFill>
                        <a:effectLst/>
                      </a:endParaRPr>
                    </a:p>
                    <a:p>
                      <a:pPr marL="90170" algn="ctr">
                        <a:lnSpc>
                          <a:spcPts val="1200"/>
                        </a:lnSpc>
                        <a:spcAft>
                          <a:spcPts val="0"/>
                        </a:spcAft>
                      </a:pPr>
                      <a:r>
                        <a:rPr lang="es-ES" sz="1600" dirty="0">
                          <a:solidFill>
                            <a:srgbClr val="000000"/>
                          </a:solidFill>
                          <a:effectLst/>
                        </a:rPr>
                        <a:t>Actividad/Trabajo/ tarea aceptable</a:t>
                      </a:r>
                    </a:p>
                    <a:p>
                      <a:pPr marL="90170" algn="ctr">
                        <a:lnSpc>
                          <a:spcPts val="1200"/>
                        </a:lnSpc>
                        <a:spcAft>
                          <a:spcPts val="0"/>
                        </a:spcAft>
                      </a:pPr>
                      <a:r>
                        <a:rPr lang="es-ES" sz="1600" dirty="0">
                          <a:solidFill>
                            <a:srgbClr val="000000"/>
                          </a:solidFill>
                          <a:effectLst/>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9215" indent="45085" algn="just">
                        <a:lnSpc>
                          <a:spcPts val="1200"/>
                        </a:lnSpc>
                        <a:spcAft>
                          <a:spcPts val="0"/>
                        </a:spcAft>
                      </a:pPr>
                      <a:endParaRPr lang="es-ES" sz="1600" dirty="0">
                        <a:solidFill>
                          <a:srgbClr val="000000"/>
                        </a:solidFill>
                        <a:effectLst/>
                      </a:endParaRPr>
                    </a:p>
                    <a:p>
                      <a:pPr marL="69215" indent="45085" algn="just">
                        <a:lnSpc>
                          <a:spcPts val="1200"/>
                        </a:lnSpc>
                        <a:spcAft>
                          <a:spcPts val="0"/>
                        </a:spcAft>
                      </a:pPr>
                      <a:r>
                        <a:rPr lang="es-ES" sz="1600" dirty="0">
                          <a:solidFill>
                            <a:srgbClr val="000000"/>
                          </a:solidFill>
                          <a:effectLst/>
                        </a:rPr>
                        <a:t>Aquellas situaciones en las que los perfiles (persona/ tarea) presentan diferencias mínimas y éstas son subsanables o bien bajando las exigencias de la tarea, o bien mediante programas o adaptaciones individuales.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74930" algn="just">
                        <a:lnSpc>
                          <a:spcPts val="1200"/>
                        </a:lnSpc>
                        <a:spcAft>
                          <a:spcPts val="0"/>
                        </a:spcAft>
                      </a:pPr>
                      <a:endParaRPr lang="es-ES" sz="1600" dirty="0">
                        <a:solidFill>
                          <a:srgbClr val="000000"/>
                        </a:solidFill>
                        <a:effectLst/>
                      </a:endParaRPr>
                    </a:p>
                    <a:p>
                      <a:pPr marL="74930" algn="just">
                        <a:lnSpc>
                          <a:spcPts val="1200"/>
                        </a:lnSpc>
                        <a:spcAft>
                          <a:spcPts val="0"/>
                        </a:spcAft>
                      </a:pPr>
                      <a:endParaRPr lang="es-ES" sz="1600" dirty="0">
                        <a:solidFill>
                          <a:srgbClr val="000000"/>
                        </a:solidFill>
                        <a:effectLst/>
                      </a:endParaRPr>
                    </a:p>
                    <a:p>
                      <a:pPr marL="74930" algn="just">
                        <a:lnSpc>
                          <a:spcPts val="1200"/>
                        </a:lnSpc>
                        <a:spcAft>
                          <a:spcPts val="0"/>
                        </a:spcAft>
                      </a:pPr>
                      <a:r>
                        <a:rPr lang="es-ES" sz="1600" dirty="0">
                          <a:solidFill>
                            <a:srgbClr val="000000"/>
                          </a:solidFill>
                          <a:effectLst/>
                        </a:rPr>
                        <a:t>Situación mejorable </a:t>
                      </a:r>
                    </a:p>
                    <a:p>
                      <a:pPr marL="74930" algn="just">
                        <a:lnSpc>
                          <a:spcPts val="1200"/>
                        </a:lnSpc>
                        <a:spcAft>
                          <a:spcPts val="0"/>
                        </a:spcAft>
                      </a:pPr>
                      <a:r>
                        <a:rPr lang="es-ES" sz="1600" dirty="0">
                          <a:solidFill>
                            <a:srgbClr val="000000"/>
                          </a:solidFill>
                          <a:effectLst/>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9781909"/>
                  </a:ext>
                </a:extLst>
              </a:tr>
              <a:tr h="878725">
                <a:tc>
                  <a:txBody>
                    <a:bodyPr/>
                    <a:lstStyle/>
                    <a:p>
                      <a:pPr marL="90170" algn="ctr">
                        <a:lnSpc>
                          <a:spcPts val="1200"/>
                        </a:lnSpc>
                        <a:spcAft>
                          <a:spcPts val="0"/>
                        </a:spcAft>
                      </a:pPr>
                      <a:endParaRPr lang="es-ES" sz="1600" dirty="0">
                        <a:solidFill>
                          <a:srgbClr val="000000"/>
                        </a:solidFill>
                        <a:effectLst/>
                      </a:endParaRPr>
                    </a:p>
                    <a:p>
                      <a:pPr marL="90170" algn="ctr">
                        <a:lnSpc>
                          <a:spcPts val="1200"/>
                        </a:lnSpc>
                        <a:spcAft>
                          <a:spcPts val="0"/>
                        </a:spcAft>
                      </a:pPr>
                      <a:r>
                        <a:rPr lang="es-ES" sz="1600" dirty="0">
                          <a:solidFill>
                            <a:srgbClr val="000000"/>
                          </a:solidFill>
                          <a:effectLst/>
                        </a:rPr>
                        <a:t>Actividad/Trabajo/ tarea adecuado</a:t>
                      </a:r>
                    </a:p>
                    <a:p>
                      <a:pPr marL="90170" algn="ctr">
                        <a:lnSpc>
                          <a:spcPts val="1200"/>
                        </a:lnSpc>
                        <a:spcAft>
                          <a:spcPts val="0"/>
                        </a:spcAft>
                      </a:pPr>
                      <a:r>
                        <a:rPr lang="es-ES" sz="1600" dirty="0">
                          <a:solidFill>
                            <a:srgbClr val="000000"/>
                          </a:solidFill>
                          <a:effectLst/>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9215" indent="45085" algn="just">
                        <a:lnSpc>
                          <a:spcPts val="1200"/>
                        </a:lnSpc>
                        <a:spcAft>
                          <a:spcPts val="0"/>
                        </a:spcAft>
                      </a:pPr>
                      <a:endParaRPr lang="es-ES" sz="1600" dirty="0">
                        <a:solidFill>
                          <a:srgbClr val="000000"/>
                        </a:solidFill>
                        <a:effectLst/>
                      </a:endParaRPr>
                    </a:p>
                    <a:p>
                      <a:pPr marL="69215" indent="45085" algn="just">
                        <a:lnSpc>
                          <a:spcPts val="1200"/>
                        </a:lnSpc>
                        <a:spcAft>
                          <a:spcPts val="0"/>
                        </a:spcAft>
                      </a:pPr>
                      <a:r>
                        <a:rPr lang="es-ES" sz="1600" dirty="0">
                          <a:solidFill>
                            <a:srgbClr val="000000"/>
                          </a:solidFill>
                          <a:effectLst/>
                        </a:rPr>
                        <a:t>Ambos perfiles están perfectamente solapados.</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74930" algn="just">
                        <a:lnSpc>
                          <a:spcPts val="1200"/>
                        </a:lnSpc>
                        <a:spcAft>
                          <a:spcPts val="0"/>
                        </a:spcAft>
                      </a:pPr>
                      <a:endParaRPr lang="es-ES" sz="1600" dirty="0">
                        <a:solidFill>
                          <a:srgbClr val="000000"/>
                        </a:solidFill>
                        <a:effectLst/>
                      </a:endParaRPr>
                    </a:p>
                    <a:p>
                      <a:pPr marL="74930" algn="just">
                        <a:lnSpc>
                          <a:spcPts val="1200"/>
                        </a:lnSpc>
                        <a:spcAft>
                          <a:spcPts val="0"/>
                        </a:spcAft>
                      </a:pPr>
                      <a:endParaRPr lang="es-ES" sz="1600" dirty="0">
                        <a:solidFill>
                          <a:srgbClr val="000000"/>
                        </a:solidFill>
                        <a:effectLst/>
                      </a:endParaRPr>
                    </a:p>
                    <a:p>
                      <a:pPr marL="74930" algn="just">
                        <a:lnSpc>
                          <a:spcPts val="1200"/>
                        </a:lnSpc>
                        <a:spcAft>
                          <a:spcPts val="0"/>
                        </a:spcAft>
                      </a:pPr>
                      <a:r>
                        <a:rPr lang="es-ES" sz="1600" dirty="0">
                          <a:solidFill>
                            <a:srgbClr val="000000"/>
                          </a:solidFill>
                          <a:effectLst/>
                        </a:rPr>
                        <a:t>Situación ideal</a:t>
                      </a:r>
                    </a:p>
                    <a:p>
                      <a:pPr marL="74930" algn="just">
                        <a:lnSpc>
                          <a:spcPts val="1200"/>
                        </a:lnSpc>
                        <a:spcAft>
                          <a:spcPts val="0"/>
                        </a:spcAft>
                      </a:pPr>
                      <a:r>
                        <a:rPr lang="es-ES" sz="1600" dirty="0">
                          <a:solidFill>
                            <a:srgbClr val="000000"/>
                          </a:solidFill>
                          <a:effectLst/>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2450994"/>
                  </a:ext>
                </a:extLst>
              </a:tr>
            </a:tbl>
          </a:graphicData>
        </a:graphic>
      </p:graphicFrame>
      <p:graphicFrame>
        <p:nvGraphicFramePr>
          <p:cNvPr id="5" name="Tabla 4">
            <a:extLst>
              <a:ext uri="{FF2B5EF4-FFF2-40B4-BE49-F238E27FC236}">
                <a16:creationId xmlns:a16="http://schemas.microsoft.com/office/drawing/2014/main" id="{F1B9006C-217A-4758-BA30-DBD901180AC8}"/>
              </a:ext>
            </a:extLst>
          </p:cNvPr>
          <p:cNvGraphicFramePr>
            <a:graphicFrameLocks noGrp="1"/>
          </p:cNvGraphicFramePr>
          <p:nvPr>
            <p:extLst/>
          </p:nvPr>
        </p:nvGraphicFramePr>
        <p:xfrm>
          <a:off x="580703" y="1682281"/>
          <a:ext cx="5041892" cy="4004324"/>
        </p:xfrm>
        <a:graphic>
          <a:graphicData uri="http://schemas.openxmlformats.org/drawingml/2006/table">
            <a:tbl>
              <a:tblPr bandRow="1">
                <a:tableStyleId>{BC89EF96-8CEA-46FF-86C4-4CE0E7609802}</a:tableStyleId>
              </a:tblPr>
              <a:tblGrid>
                <a:gridCol w="1526425">
                  <a:extLst>
                    <a:ext uri="{9D8B030D-6E8A-4147-A177-3AD203B41FA5}">
                      <a16:colId xmlns:a16="http://schemas.microsoft.com/office/drawing/2014/main" val="3469109352"/>
                    </a:ext>
                  </a:extLst>
                </a:gridCol>
                <a:gridCol w="1910322">
                  <a:extLst>
                    <a:ext uri="{9D8B030D-6E8A-4147-A177-3AD203B41FA5}">
                      <a16:colId xmlns:a16="http://schemas.microsoft.com/office/drawing/2014/main" val="2759363550"/>
                    </a:ext>
                  </a:extLst>
                </a:gridCol>
                <a:gridCol w="1605145">
                  <a:extLst>
                    <a:ext uri="{9D8B030D-6E8A-4147-A177-3AD203B41FA5}">
                      <a16:colId xmlns:a16="http://schemas.microsoft.com/office/drawing/2014/main" val="3493053245"/>
                    </a:ext>
                  </a:extLst>
                </a:gridCol>
              </a:tblGrid>
              <a:tr h="1158716">
                <a:tc>
                  <a:txBody>
                    <a:bodyPr/>
                    <a:lstStyle/>
                    <a:p>
                      <a:pPr algn="ctr">
                        <a:lnSpc>
                          <a:spcPct val="107000"/>
                        </a:lnSpc>
                        <a:spcAft>
                          <a:spcPts val="800"/>
                        </a:spcAft>
                      </a:pPr>
                      <a:r>
                        <a:rPr lang="en-US" sz="1400" dirty="0">
                          <a:solidFill>
                            <a:srgbClr val="000000"/>
                          </a:solidFill>
                          <a:effectLst/>
                        </a:rPr>
                        <a:t>Inadequate </a:t>
                      </a:r>
                      <a:br>
                        <a:rPr lang="en-US" sz="1400" dirty="0">
                          <a:solidFill>
                            <a:srgbClr val="000000"/>
                          </a:solidFill>
                          <a:effectLst/>
                        </a:rPr>
                      </a:br>
                      <a:r>
                        <a:rPr lang="en-US" sz="1400" dirty="0">
                          <a:solidFill>
                            <a:srgbClr val="000000"/>
                          </a:solidFill>
                          <a:effectLst/>
                        </a:rPr>
                        <a:t>Activity/Work</a:t>
                      </a:r>
                      <a:endParaRPr lang="es-ES" sz="14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indent="114300" algn="just">
                        <a:lnSpc>
                          <a:spcPct val="107000"/>
                        </a:lnSpc>
                        <a:spcAft>
                          <a:spcPts val="800"/>
                        </a:spcAft>
                      </a:pPr>
                      <a:r>
                        <a:rPr lang="en-US" sz="1400" dirty="0">
                          <a:solidFill>
                            <a:srgbClr val="000000"/>
                          </a:solidFill>
                          <a:effectLst/>
                        </a:rPr>
                        <a:t>Those situations in which the demands of the activity/task far exceed the capabilities of the person.</a:t>
                      </a:r>
                      <a:endParaRPr lang="es-ES" sz="14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indent="449580" algn="just">
                        <a:lnSpc>
                          <a:spcPct val="107000"/>
                        </a:lnSpc>
                        <a:spcAft>
                          <a:spcPts val="800"/>
                        </a:spcAft>
                      </a:pPr>
                      <a:r>
                        <a:rPr lang="en-US" sz="1400">
                          <a:solidFill>
                            <a:srgbClr val="000000"/>
                          </a:solidFill>
                          <a:effectLst/>
                        </a:rPr>
                        <a:t>Inadvisable situation</a:t>
                      </a:r>
                      <a:endParaRPr lang="es-ES" sz="140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656888507"/>
                  </a:ext>
                </a:extLst>
              </a:tr>
              <a:tr h="2037473">
                <a:tc>
                  <a:txBody>
                    <a:bodyPr/>
                    <a:lstStyle/>
                    <a:p>
                      <a:pPr algn="ctr">
                        <a:lnSpc>
                          <a:spcPct val="107000"/>
                        </a:lnSpc>
                        <a:spcAft>
                          <a:spcPts val="800"/>
                        </a:spcAft>
                      </a:pPr>
                      <a:r>
                        <a:rPr lang="en-US" sz="1400">
                          <a:solidFill>
                            <a:srgbClr val="000000"/>
                          </a:solidFill>
                          <a:effectLst/>
                        </a:rPr>
                        <a:t>Acceptable </a:t>
                      </a:r>
                      <a:br>
                        <a:rPr lang="en-US" sz="1400">
                          <a:solidFill>
                            <a:srgbClr val="000000"/>
                          </a:solidFill>
                          <a:effectLst/>
                        </a:rPr>
                      </a:br>
                      <a:r>
                        <a:rPr lang="en-US" sz="1400">
                          <a:solidFill>
                            <a:srgbClr val="000000"/>
                          </a:solidFill>
                          <a:effectLst/>
                        </a:rPr>
                        <a:t>Activity/Work</a:t>
                      </a:r>
                      <a:endParaRPr lang="es-ES" sz="140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indent="114300" algn="just">
                        <a:lnSpc>
                          <a:spcPct val="107000"/>
                        </a:lnSpc>
                        <a:spcAft>
                          <a:spcPts val="800"/>
                        </a:spcAft>
                      </a:pPr>
                      <a:r>
                        <a:rPr lang="en-US" sz="1400">
                          <a:solidFill>
                            <a:srgbClr val="000000"/>
                          </a:solidFill>
                          <a:effectLst/>
                        </a:rPr>
                        <a:t>Those situations in which the profiles (person/task) have minimal differences that are remediable, either by lowering the task requirements, or through individual programs or adaptations.</a:t>
                      </a:r>
                      <a:endParaRPr lang="es-ES" sz="140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indent="449580" algn="just">
                        <a:lnSpc>
                          <a:spcPct val="107000"/>
                        </a:lnSpc>
                        <a:spcAft>
                          <a:spcPts val="800"/>
                        </a:spcAft>
                      </a:pPr>
                      <a:r>
                        <a:rPr lang="en-US" sz="1400">
                          <a:solidFill>
                            <a:srgbClr val="000000"/>
                          </a:solidFill>
                          <a:effectLst/>
                        </a:rPr>
                        <a:t>Improvable Situation</a:t>
                      </a:r>
                      <a:endParaRPr lang="es-ES" sz="140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024021467"/>
                  </a:ext>
                </a:extLst>
              </a:tr>
              <a:tr h="572879">
                <a:tc>
                  <a:txBody>
                    <a:bodyPr/>
                    <a:lstStyle/>
                    <a:p>
                      <a:pPr algn="ctr">
                        <a:lnSpc>
                          <a:spcPct val="107000"/>
                        </a:lnSpc>
                        <a:spcAft>
                          <a:spcPts val="800"/>
                        </a:spcAft>
                      </a:pPr>
                      <a:r>
                        <a:rPr lang="en-US" sz="1400">
                          <a:solidFill>
                            <a:srgbClr val="000000"/>
                          </a:solidFill>
                          <a:effectLst/>
                        </a:rPr>
                        <a:t>Very Acceptable </a:t>
                      </a:r>
                      <a:br>
                        <a:rPr lang="en-US" sz="1400">
                          <a:solidFill>
                            <a:srgbClr val="000000"/>
                          </a:solidFill>
                          <a:effectLst/>
                        </a:rPr>
                      </a:br>
                      <a:r>
                        <a:rPr lang="en-US" sz="1400">
                          <a:solidFill>
                            <a:srgbClr val="000000"/>
                          </a:solidFill>
                          <a:effectLst/>
                        </a:rPr>
                        <a:t>Activity/Work</a:t>
                      </a:r>
                      <a:endParaRPr lang="es-ES" sz="140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indent="114300" algn="just">
                        <a:lnSpc>
                          <a:spcPct val="107000"/>
                        </a:lnSpc>
                        <a:spcAft>
                          <a:spcPts val="800"/>
                        </a:spcAft>
                      </a:pPr>
                      <a:r>
                        <a:rPr lang="en-US" sz="1400">
                          <a:solidFill>
                            <a:srgbClr val="000000"/>
                          </a:solidFill>
                          <a:effectLst/>
                        </a:rPr>
                        <a:t>Both profiles overlap perfectly.</a:t>
                      </a:r>
                      <a:endParaRPr lang="es-ES" sz="140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indent="449580" algn="just">
                        <a:lnSpc>
                          <a:spcPct val="107000"/>
                        </a:lnSpc>
                        <a:spcAft>
                          <a:spcPts val="800"/>
                        </a:spcAft>
                      </a:pPr>
                      <a:r>
                        <a:rPr lang="en-US" sz="1400" dirty="0">
                          <a:solidFill>
                            <a:srgbClr val="000000"/>
                          </a:solidFill>
                          <a:effectLst/>
                        </a:rPr>
                        <a:t>Ideal situation</a:t>
                      </a:r>
                      <a:endParaRPr lang="es-ES" sz="1400" dirty="0">
                        <a:solidFill>
                          <a:srgbClr val="000000"/>
                        </a:solidFill>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52011420"/>
                  </a:ext>
                </a:extLst>
              </a:tr>
            </a:tbl>
          </a:graphicData>
        </a:graphic>
      </p:graphicFrame>
    </p:spTree>
    <p:extLst>
      <p:ext uri="{BB962C8B-B14F-4D97-AF65-F5344CB8AC3E}">
        <p14:creationId xmlns:p14="http://schemas.microsoft.com/office/powerpoint/2010/main" val="4210708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498940" y="2192897"/>
            <a:ext cx="9014635" cy="1163186"/>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75" normalizeH="0" baseline="0" noProof="0" dirty="0">
                <a:ln>
                  <a:noFill/>
                </a:ln>
                <a:effectLst/>
                <a:uLnTx/>
                <a:uFillTx/>
                <a:latin typeface="Calibri"/>
                <a:ea typeface="Times New Roman"/>
                <a:cs typeface="+mj-cs"/>
              </a:rPr>
              <a:t>METHODOLOGY</a:t>
            </a:r>
            <a:endParaRPr kumimoji="0" lang="es-ES" sz="2800" b="0" i="0" u="none" strike="noStrike" kern="1200" cap="none" spc="0" normalizeH="0" baseline="0" noProof="0" dirty="0">
              <a:ln>
                <a:noFill/>
              </a:ln>
              <a:effectLst/>
              <a:uLnTx/>
              <a:uFillTx/>
              <a:latin typeface="Calibri"/>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2334779" y="3819679"/>
            <a:ext cx="9014635" cy="1169498"/>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s-ES" sz="2800" b="1" i="0" u="none" strike="noStrike" kern="1200" cap="all" spc="75" normalizeH="0" baseline="0" noProof="0" dirty="0">
                <a:ln>
                  <a:noFill/>
                </a:ln>
                <a:effectLst/>
                <a:uLnTx/>
                <a:uFillTx/>
                <a:latin typeface="Calibri"/>
                <a:ea typeface="Times New Roman"/>
                <a:cs typeface="+mj-cs"/>
              </a:rPr>
              <a:t>METODOLOGIA.</a:t>
            </a:r>
            <a:endParaRPr kumimoji="0" lang="es-ES" sz="2800" b="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744454E0-7746-4283-9BDE-E6AE5A13EFDB}"/>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3760429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581429" y="1913206"/>
            <a:ext cx="4314128" cy="2143889"/>
          </a:xfrm>
          <a:prstGeom prst="rect">
            <a:avLst/>
          </a:prstGeom>
          <a:ln w="28575">
            <a:solidFill>
              <a:srgbClr val="0070C0"/>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75" normalizeH="0" baseline="0" noProof="0" dirty="0">
                <a:ln>
                  <a:noFill/>
                </a:ln>
                <a:effectLst/>
                <a:uLnTx/>
                <a:uFillTx/>
                <a:latin typeface="Calibri"/>
                <a:ea typeface="Times New Roman"/>
                <a:cs typeface="+mj-cs"/>
              </a:rPr>
              <a:t>GUIDANCE:</a:t>
            </a:r>
          </a:p>
          <a:p>
            <a:pPr marL="285750" indent="-285750" algn="just">
              <a:lnSpc>
                <a:spcPct val="107000"/>
              </a:lnSpc>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Objectives and contents.</a:t>
            </a:r>
            <a:endParaRPr lang="es-ES" sz="2400" dirty="0">
              <a:solidFill>
                <a:srgbClr val="000000"/>
              </a:solidFill>
              <a:effectLst/>
              <a:latin typeface="Calibri" panose="020F0502020204030204" pitchFamily="34" charset="0"/>
              <a:ea typeface="Calibri" panose="020F0502020204030204" pitchFamily="34" charset="0"/>
            </a:endParaRPr>
          </a:p>
          <a:p>
            <a:pPr marL="285750" indent="-285750" algn="just">
              <a:lnSpc>
                <a:spcPct val="107000"/>
              </a:lnSpc>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Teaching learning strategies.</a:t>
            </a:r>
            <a:endParaRPr lang="en-US" sz="2400" b="1" dirty="0">
              <a:solidFill>
                <a:srgbClr val="000000"/>
              </a:solidFill>
              <a:latin typeface="Calibri" panose="020F0502020204030204" pitchFamily="34" charset="0"/>
              <a:ea typeface="Calibri" panose="020F0502020204030204" pitchFamily="34" charset="0"/>
            </a:endParaRPr>
          </a:p>
          <a:p>
            <a:pPr marL="285750" indent="-285750" algn="just">
              <a:lnSpc>
                <a:spcPct val="107000"/>
              </a:lnSpc>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Technical help.</a:t>
            </a:r>
            <a:endParaRPr lang="en-US" sz="2400" b="1" dirty="0">
              <a:solidFill>
                <a:srgbClr val="000000"/>
              </a:solidFill>
              <a:latin typeface="Calibri" panose="020F0502020204030204" pitchFamily="34" charset="0"/>
              <a:ea typeface="Calibri" panose="020F0502020204030204" pitchFamily="34" charset="0"/>
            </a:endParaRPr>
          </a:p>
          <a:p>
            <a:pPr marL="285750" indent="-285750" algn="just">
              <a:lnSpc>
                <a:spcPct val="107000"/>
              </a:lnSpc>
              <a:buFont typeface="Arial" panose="020B0604020202020204" pitchFamily="34" charset="0"/>
              <a:buChar char="•"/>
            </a:pPr>
            <a:r>
              <a:rPr lang="en-US" sz="2400" b="1" dirty="0">
                <a:solidFill>
                  <a:srgbClr val="000000"/>
                </a:solidFill>
                <a:effectLst/>
                <a:latin typeface="Calibri" panose="020F0502020204030204" pitchFamily="34" charset="0"/>
                <a:ea typeface="Calibri" panose="020F0502020204030204" pitchFamily="34" charset="0"/>
              </a:rPr>
              <a:t>Evaluation.</a:t>
            </a:r>
            <a:endParaRPr kumimoji="0" lang="es-ES" sz="2800" b="0" i="0" u="none" strike="noStrike" kern="1200" cap="none" spc="0" normalizeH="0" baseline="0" noProof="0" dirty="0">
              <a:ln>
                <a:noFill/>
              </a:ln>
              <a:effectLst/>
              <a:uLnTx/>
              <a:uFillTx/>
              <a:latin typeface="Calibri"/>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5781822" y="1913206"/>
            <a:ext cx="5910386" cy="2143889"/>
          </a:xfrm>
          <a:prstGeom prst="rect">
            <a:avLst/>
          </a:prstGeom>
          <a:ln w="28575">
            <a:solidFill>
              <a:schemeClr val="accent6">
                <a:lumMod val="75000"/>
              </a:schemeClr>
            </a:solidFill>
          </a:ln>
        </p:spPr>
        <p:txBody>
          <a:bodyPr vert="horz" lIns="91418" tIns="45710" rIns="91418" bIns="4571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53156" rtl="0" eaLnBrk="1" fontAlgn="auto" latinLnBrk="0" hangingPunct="1">
              <a:lnSpc>
                <a:spcPct val="100000"/>
              </a:lnSpc>
              <a:spcBef>
                <a:spcPct val="0"/>
              </a:spcBef>
              <a:buClrTx/>
              <a:buSzTx/>
              <a:buFontTx/>
              <a:buNone/>
              <a:tabLst/>
              <a:defRPr/>
            </a:pPr>
            <a:endParaRPr kumimoji="0" lang="es-ES" sz="1600" b="1" i="0" u="none" strike="noStrike" kern="1200" cap="all" spc="75" normalizeH="0" baseline="0" noProof="0" dirty="0">
              <a:ln>
                <a:noFill/>
              </a:ln>
              <a:effectLst/>
              <a:uLnTx/>
              <a:uFillTx/>
              <a:latin typeface="Calibri"/>
              <a:ea typeface="Times New Roman"/>
              <a:cs typeface="+mj-cs"/>
            </a:endParaRPr>
          </a:p>
          <a:p>
            <a:pPr marL="0" marR="0" lvl="0" indent="0" algn="l" defTabSz="653156" rtl="0" eaLnBrk="1" fontAlgn="auto" latinLnBrk="0" hangingPunct="1">
              <a:lnSpc>
                <a:spcPct val="100000"/>
              </a:lnSpc>
              <a:spcBef>
                <a:spcPct val="0"/>
              </a:spcBef>
              <a:buClrTx/>
              <a:buSzTx/>
              <a:buFontTx/>
              <a:buNone/>
              <a:tabLst/>
              <a:defRPr/>
            </a:pPr>
            <a:endParaRPr lang="es-ES" sz="1600" b="1" cap="all" spc="75" dirty="0">
              <a:latin typeface="Calibri"/>
              <a:ea typeface="Times New Roman"/>
            </a:endParaRPr>
          </a:p>
          <a:p>
            <a:pPr marL="0" marR="0" lvl="0" indent="0" algn="l" defTabSz="653156" rtl="0" eaLnBrk="1" fontAlgn="auto" latinLnBrk="0" hangingPunct="1">
              <a:lnSpc>
                <a:spcPct val="100000"/>
              </a:lnSpc>
              <a:spcBef>
                <a:spcPct val="0"/>
              </a:spcBef>
              <a:buClrTx/>
              <a:buSzTx/>
              <a:buFontTx/>
              <a:buNone/>
              <a:tabLst/>
              <a:defRPr/>
            </a:pPr>
            <a:r>
              <a:rPr kumimoji="0" lang="es-ES" sz="2400" b="1" i="0" u="none" strike="noStrike" kern="1200" cap="all" spc="75" normalizeH="0" baseline="0" noProof="0" dirty="0">
                <a:ln>
                  <a:noFill/>
                </a:ln>
                <a:effectLst/>
                <a:uLnTx/>
                <a:uFillTx/>
                <a:latin typeface="Calibri"/>
                <a:ea typeface="Times New Roman"/>
                <a:cs typeface="+mj-cs"/>
              </a:rPr>
              <a:t>ORIENTACIONES:</a:t>
            </a:r>
          </a:p>
          <a:p>
            <a:pPr marL="457200" indent="-457200" algn="l">
              <a:lnSpc>
                <a:spcPct val="107000"/>
              </a:lnSpc>
              <a:buFont typeface="Arial" panose="020B0604020202020204" pitchFamily="34" charset="0"/>
              <a:buChar char="•"/>
            </a:pPr>
            <a:r>
              <a:rPr lang="es-ES" sz="2400" b="1" dirty="0">
                <a:solidFill>
                  <a:srgbClr val="000000"/>
                </a:solidFill>
                <a:effectLst/>
                <a:latin typeface="Calibri" panose="020F0502020204030204" pitchFamily="34" charset="0"/>
                <a:ea typeface="Calibri" panose="020F0502020204030204" pitchFamily="34" charset="0"/>
              </a:rPr>
              <a:t>Objetivos y contenidos.</a:t>
            </a:r>
          </a:p>
          <a:p>
            <a:pPr marL="457200" indent="-457200" algn="l">
              <a:lnSpc>
                <a:spcPct val="107000"/>
              </a:lnSpc>
              <a:buFont typeface="Arial" panose="020B0604020202020204" pitchFamily="34" charset="0"/>
              <a:buChar char="•"/>
            </a:pPr>
            <a:r>
              <a:rPr lang="es-ES" sz="2400" b="1" dirty="0">
                <a:solidFill>
                  <a:srgbClr val="000000"/>
                </a:solidFill>
                <a:effectLst/>
                <a:latin typeface="Calibri" panose="020F0502020204030204" pitchFamily="34" charset="0"/>
                <a:ea typeface="Calibri" panose="020F0502020204030204" pitchFamily="34" charset="0"/>
              </a:rPr>
              <a:t>Estrategias de enseñanza aprendizaje. </a:t>
            </a:r>
          </a:p>
          <a:p>
            <a:pPr marL="457200" indent="-457200" algn="l">
              <a:lnSpc>
                <a:spcPct val="107000"/>
              </a:lnSpc>
              <a:buFont typeface="Arial" panose="020B0604020202020204" pitchFamily="34" charset="0"/>
              <a:buChar char="•"/>
            </a:pPr>
            <a:r>
              <a:rPr lang="es-ES" sz="2400" b="1" dirty="0">
                <a:solidFill>
                  <a:srgbClr val="000000"/>
                </a:solidFill>
                <a:effectLst/>
                <a:latin typeface="Calibri" panose="020F0502020204030204" pitchFamily="34" charset="0"/>
                <a:ea typeface="Calibri" panose="020F0502020204030204" pitchFamily="34" charset="0"/>
              </a:rPr>
              <a:t>Ayudas técnicas. </a:t>
            </a:r>
          </a:p>
          <a:p>
            <a:pPr marL="457200" indent="-457200" algn="l">
              <a:lnSpc>
                <a:spcPct val="107000"/>
              </a:lnSpc>
              <a:buFont typeface="Arial" panose="020B0604020202020204" pitchFamily="34" charset="0"/>
              <a:buChar char="•"/>
            </a:pPr>
            <a:r>
              <a:rPr lang="es-ES" sz="2400" b="1" dirty="0">
                <a:solidFill>
                  <a:srgbClr val="000000"/>
                </a:solidFill>
                <a:effectLst/>
                <a:latin typeface="Calibri" panose="020F0502020204030204" pitchFamily="34" charset="0"/>
                <a:ea typeface="Calibri" panose="020F0502020204030204" pitchFamily="34" charset="0"/>
              </a:rPr>
              <a:t>Evaluación.</a:t>
            </a:r>
            <a:endParaRPr lang="es-ES" sz="2000" dirty="0">
              <a:solidFill>
                <a:srgbClr val="000000"/>
              </a:solidFill>
              <a:effectLst/>
              <a:latin typeface="Calibri" panose="020F0502020204030204" pitchFamily="34" charset="0"/>
              <a:ea typeface="Calibri" panose="020F0502020204030204" pitchFamily="34" charset="0"/>
            </a:endParaRPr>
          </a:p>
          <a:p>
            <a:pPr marL="457200" marR="0" lvl="0" indent="-457200" algn="l" defTabSz="653156"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a:ln>
                <a:noFill/>
              </a:ln>
              <a:effectLst/>
              <a:uLnTx/>
              <a:uFillTx/>
              <a:latin typeface="Calibri"/>
              <a:cs typeface="+mj-cs"/>
            </a:endParaRPr>
          </a:p>
        </p:txBody>
      </p:sp>
      <p:pic>
        <p:nvPicPr>
          <p:cNvPr id="3" name="image4.png" descr="Imagen que contiene objeto&#10;&#10;Descripción generada automáticamente">
            <a:extLst>
              <a:ext uri="{FF2B5EF4-FFF2-40B4-BE49-F238E27FC236}">
                <a16:creationId xmlns:a16="http://schemas.microsoft.com/office/drawing/2014/main" id="{C5F0774D-F491-4C6E-B125-9515EC0A4D8A}"/>
              </a:ext>
            </a:extLst>
          </p:cNvPr>
          <p:cNvPicPr/>
          <p:nvPr/>
        </p:nvPicPr>
        <p:blipFill>
          <a:blip r:embed="rId11"/>
          <a:srcRect/>
          <a:stretch>
            <a:fillRect/>
          </a:stretch>
        </p:blipFill>
        <p:spPr>
          <a:xfrm>
            <a:off x="4715824" y="444112"/>
            <a:ext cx="2567820" cy="810272"/>
          </a:xfrm>
          <a:prstGeom prst="rect">
            <a:avLst/>
          </a:prstGeom>
          <a:ln/>
        </p:spPr>
      </p:pic>
    </p:spTree>
    <p:extLst>
      <p:ext uri="{BB962C8B-B14F-4D97-AF65-F5344CB8AC3E}">
        <p14:creationId xmlns:p14="http://schemas.microsoft.com/office/powerpoint/2010/main" val="3898305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2"/>
          <a:srcRect l="2155" t="16002" r="4412" b="24447"/>
          <a:stretch/>
        </p:blipFill>
        <p:spPr>
          <a:xfrm>
            <a:off x="6739351" y="430580"/>
            <a:ext cx="1511398" cy="682169"/>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3"/>
          <a:stretch>
            <a:fillRect/>
          </a:stretch>
        </p:blipFill>
        <p:spPr>
          <a:xfrm>
            <a:off x="7533336" y="5852071"/>
            <a:ext cx="1046352" cy="624323"/>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4"/>
          <a:stretch>
            <a:fillRect/>
          </a:stretch>
        </p:blipFill>
        <p:spPr>
          <a:xfrm>
            <a:off x="2642982" y="560435"/>
            <a:ext cx="1144105" cy="353119"/>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750" y="452535"/>
            <a:ext cx="1035530" cy="565341"/>
          </a:xfrm>
          <a:prstGeom prst="rect">
            <a:avLst/>
          </a:prstGeom>
        </p:spPr>
      </p:pic>
      <p:pic>
        <p:nvPicPr>
          <p:cNvPr id="14" name="14 Imagen"/>
          <p:cNvPicPr/>
          <p:nvPr/>
        </p:nvPicPr>
        <p:blipFill>
          <a:blip r:embed="rId6">
            <a:extLst>
              <a:ext uri="{28A0092B-C50C-407E-A947-70E740481C1C}">
                <a14:useLocalDpi xmlns:a14="http://schemas.microsoft.com/office/drawing/2010/main" val="0"/>
              </a:ext>
            </a:extLst>
          </a:blip>
          <a:srcRect/>
          <a:stretch>
            <a:fillRect/>
          </a:stretch>
        </p:blipFill>
        <p:spPr bwMode="auto">
          <a:xfrm>
            <a:off x="9197153" y="5692690"/>
            <a:ext cx="1338776" cy="563206"/>
          </a:xfrm>
          <a:prstGeom prst="rect">
            <a:avLst/>
          </a:prstGeom>
          <a:noFill/>
          <a:ln>
            <a:noFill/>
          </a:ln>
        </p:spPr>
      </p:pic>
      <p:pic>
        <p:nvPicPr>
          <p:cNvPr id="17" name="Immagine 5"/>
          <p:cNvPicPr/>
          <p:nvPr/>
        </p:nvPicPr>
        <p:blipFill rotWithShape="1">
          <a:blip r:embed="rId7" cstate="print">
            <a:extLst>
              <a:ext uri="{28A0092B-C50C-407E-A947-70E740481C1C}">
                <a14:useLocalDpi xmlns:a14="http://schemas.microsoft.com/office/drawing/2010/main" val="0"/>
              </a:ext>
            </a:extLst>
          </a:blip>
          <a:srcRect l="8797" t="17858" r="12021" b="32005"/>
          <a:stretch/>
        </p:blipFill>
        <p:spPr bwMode="auto">
          <a:xfrm>
            <a:off x="718214" y="290059"/>
            <a:ext cx="1212767" cy="963210"/>
          </a:xfrm>
          <a:prstGeom prst="rect">
            <a:avLst/>
          </a:prstGeom>
          <a:noFill/>
          <a:ln>
            <a:solidFill>
              <a:srgbClr val="FFC000"/>
            </a:solidFill>
          </a:ln>
          <a:extLst>
            <a:ext uri="{53640926-AAD7-44D8-BBD7-CCE9431645EC}">
              <a14:shadowObscured xmlns:a14="http://schemas.microsoft.com/office/drawing/2010/main"/>
            </a:ext>
          </a:extLst>
        </p:spPr>
      </p:pic>
      <p:pic>
        <p:nvPicPr>
          <p:cNvPr id="2" name="image4.png" descr="Imagen que contiene objeto&#10;&#10;Descripción generada automáticamente">
            <a:extLst>
              <a:ext uri="{FF2B5EF4-FFF2-40B4-BE49-F238E27FC236}">
                <a16:creationId xmlns:a16="http://schemas.microsoft.com/office/drawing/2014/main" id="{B8700773-820F-460B-818D-30F773704FEB}"/>
              </a:ext>
            </a:extLst>
          </p:cNvPr>
          <p:cNvPicPr/>
          <p:nvPr/>
        </p:nvPicPr>
        <p:blipFill>
          <a:blip r:embed="rId8"/>
          <a:srcRect/>
          <a:stretch>
            <a:fillRect/>
          </a:stretch>
        </p:blipFill>
        <p:spPr>
          <a:xfrm>
            <a:off x="4621414" y="485773"/>
            <a:ext cx="1643581" cy="571785"/>
          </a:xfrm>
          <a:prstGeom prst="rect">
            <a:avLst/>
          </a:prstGeom>
          <a:ln/>
        </p:spPr>
      </p:pic>
      <p:pic>
        <p:nvPicPr>
          <p:cNvPr id="19" name="Imagen 18">
            <a:extLst>
              <a:ext uri="{FF2B5EF4-FFF2-40B4-BE49-F238E27FC236}">
                <a16:creationId xmlns:a16="http://schemas.microsoft.com/office/drawing/2014/main" id="{2286A6D3-9F3C-418C-BA1C-85C1EA41CBE9}"/>
              </a:ext>
            </a:extLst>
          </p:cNvPr>
          <p:cNvPicPr>
            <a:picLocks noChangeAspect="1"/>
          </p:cNvPicPr>
          <p:nvPr/>
        </p:nvPicPr>
        <p:blipFill>
          <a:blip r:embed="rId9"/>
          <a:stretch>
            <a:fillRect/>
          </a:stretch>
        </p:blipFill>
        <p:spPr>
          <a:xfrm>
            <a:off x="5807969" y="5775224"/>
            <a:ext cx="1107903" cy="662524"/>
          </a:xfrm>
          <a:prstGeom prst="rect">
            <a:avLst/>
          </a:prstGeom>
        </p:spPr>
      </p:pic>
      <p:pic>
        <p:nvPicPr>
          <p:cNvPr id="20" name="Imagen 19">
            <a:extLst>
              <a:ext uri="{FF2B5EF4-FFF2-40B4-BE49-F238E27FC236}">
                <a16:creationId xmlns:a16="http://schemas.microsoft.com/office/drawing/2014/main" id="{D96069D3-9B4E-4551-AEB4-771EA9BC1F8C}"/>
              </a:ext>
            </a:extLst>
          </p:cNvPr>
          <p:cNvPicPr>
            <a:picLocks noChangeAspect="1"/>
          </p:cNvPicPr>
          <p:nvPr/>
        </p:nvPicPr>
        <p:blipFill>
          <a:blip r:embed="rId10"/>
          <a:stretch>
            <a:fillRect/>
          </a:stretch>
        </p:blipFill>
        <p:spPr>
          <a:xfrm>
            <a:off x="4055909" y="5880482"/>
            <a:ext cx="1323985" cy="506789"/>
          </a:xfrm>
          <a:prstGeom prst="rect">
            <a:avLst/>
          </a:prstGeom>
        </p:spPr>
      </p:pic>
      <p:pic>
        <p:nvPicPr>
          <p:cNvPr id="21" name="Imagen 20">
            <a:extLst>
              <a:ext uri="{FF2B5EF4-FFF2-40B4-BE49-F238E27FC236}">
                <a16:creationId xmlns:a16="http://schemas.microsoft.com/office/drawing/2014/main" id="{FC3CFDC6-BEE1-4955-B2EA-D5A01C3E54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4164" y="5692691"/>
            <a:ext cx="1028700" cy="714375"/>
          </a:xfrm>
          <a:prstGeom prst="rect">
            <a:avLst/>
          </a:prstGeom>
        </p:spPr>
      </p:pic>
      <p:pic>
        <p:nvPicPr>
          <p:cNvPr id="13" name="Imagen 12">
            <a:extLst>
              <a:ext uri="{FF2B5EF4-FFF2-40B4-BE49-F238E27FC236}">
                <a16:creationId xmlns:a16="http://schemas.microsoft.com/office/drawing/2014/main" id="{F872789B-5626-4370-9E25-D5E138AACC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4033" y="1916499"/>
            <a:ext cx="4535542" cy="2381159"/>
          </a:xfrm>
          <a:prstGeom prst="rect">
            <a:avLst/>
          </a:prstGeom>
        </p:spPr>
      </p:pic>
      <p:pic>
        <p:nvPicPr>
          <p:cNvPr id="3" name="Imagen 2">
            <a:extLst>
              <a:ext uri="{FF2B5EF4-FFF2-40B4-BE49-F238E27FC236}">
                <a16:creationId xmlns:a16="http://schemas.microsoft.com/office/drawing/2014/main" id="{2D91E9E6-6A16-4FCC-84F0-FD7D9771667D}"/>
              </a:ext>
            </a:extLst>
          </p:cNvPr>
          <p:cNvPicPr>
            <a:picLocks noChangeAspect="1"/>
          </p:cNvPicPr>
          <p:nvPr/>
        </p:nvPicPr>
        <p:blipFill>
          <a:blip r:embed="rId13"/>
          <a:stretch>
            <a:fillRect/>
          </a:stretch>
        </p:blipFill>
        <p:spPr>
          <a:xfrm>
            <a:off x="1479250" y="1788833"/>
            <a:ext cx="4328719" cy="2877424"/>
          </a:xfrm>
          <a:prstGeom prst="rect">
            <a:avLst/>
          </a:prstGeom>
        </p:spPr>
      </p:pic>
    </p:spTree>
    <p:extLst>
      <p:ext uri="{BB962C8B-B14F-4D97-AF65-F5344CB8AC3E}">
        <p14:creationId xmlns:p14="http://schemas.microsoft.com/office/powerpoint/2010/main" val="2673912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3" name="image4.png" descr="Imagen que contiene objeto&#10;&#10;Descripción generada automáticamente">
            <a:extLst>
              <a:ext uri="{FF2B5EF4-FFF2-40B4-BE49-F238E27FC236}">
                <a16:creationId xmlns:a16="http://schemas.microsoft.com/office/drawing/2014/main" id="{A605D057-EF1C-4934-8885-B000961A950D}"/>
              </a:ext>
            </a:extLst>
          </p:cNvPr>
          <p:cNvPicPr/>
          <p:nvPr/>
        </p:nvPicPr>
        <p:blipFill>
          <a:blip r:embed="rId11"/>
          <a:srcRect/>
          <a:stretch>
            <a:fillRect/>
          </a:stretch>
        </p:blipFill>
        <p:spPr>
          <a:xfrm>
            <a:off x="4697627" y="431718"/>
            <a:ext cx="2483442" cy="844900"/>
          </a:xfrm>
          <a:prstGeom prst="rect">
            <a:avLst/>
          </a:prstGeom>
          <a:ln/>
        </p:spPr>
      </p:pic>
      <p:sp>
        <p:nvSpPr>
          <p:cNvPr id="13" name="CuadroTexto 12">
            <a:extLst>
              <a:ext uri="{FF2B5EF4-FFF2-40B4-BE49-F238E27FC236}">
                <a16:creationId xmlns:a16="http://schemas.microsoft.com/office/drawing/2014/main" id="{A44D4D8E-6107-438A-89F6-10E514964858}"/>
              </a:ext>
            </a:extLst>
          </p:cNvPr>
          <p:cNvSpPr txBox="1"/>
          <p:nvPr/>
        </p:nvSpPr>
        <p:spPr>
          <a:xfrm>
            <a:off x="581429" y="3806138"/>
            <a:ext cx="5208855" cy="532903"/>
          </a:xfrm>
          <a:prstGeom prst="rect">
            <a:avLst/>
          </a:prstGeom>
          <a:noFill/>
          <a:ln w="28575">
            <a:solidFill>
              <a:schemeClr val="accent6"/>
            </a:solidFill>
          </a:ln>
        </p:spPr>
        <p:txBody>
          <a:bodyPr wrap="square" rtlCol="0">
            <a:spAutoFit/>
          </a:bodyPr>
          <a:lstStyle/>
          <a:p>
            <a:pPr lvl="0" algn="ctr">
              <a:lnSpc>
                <a:spcPct val="107000"/>
              </a:lnSpc>
              <a:spcAft>
                <a:spcPts val="800"/>
              </a:spcAft>
            </a:pPr>
            <a:r>
              <a:rPr lang="es-E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Planteamientos iniciales .</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CE0155B2-E48D-47B0-B2F6-387A4E1AC592}"/>
              </a:ext>
            </a:extLst>
          </p:cNvPr>
          <p:cNvSpPr txBox="1"/>
          <p:nvPr/>
        </p:nvSpPr>
        <p:spPr>
          <a:xfrm>
            <a:off x="638151" y="1715443"/>
            <a:ext cx="5265687" cy="523220"/>
          </a:xfrm>
          <a:prstGeom prst="rect">
            <a:avLst/>
          </a:prstGeom>
          <a:noFill/>
          <a:ln w="28575">
            <a:solidFill>
              <a:srgbClr val="0070C0"/>
            </a:solidFill>
          </a:ln>
        </p:spPr>
        <p:txBody>
          <a:bodyPr wrap="square" rtlCol="0">
            <a:spAutoFit/>
          </a:bodyPr>
          <a:lstStyle/>
          <a:p>
            <a:pPr lvl="0" algn="ctr"/>
            <a:r>
              <a:rPr lang="es-ES" sz="2800" dirty="0" err="1">
                <a:solidFill>
                  <a:prstClr val="black"/>
                </a:solidFill>
              </a:rPr>
              <a:t>Initial</a:t>
            </a:r>
            <a:r>
              <a:rPr lang="es-ES" sz="2800" dirty="0">
                <a:solidFill>
                  <a:prstClr val="black"/>
                </a:solidFill>
              </a:rPr>
              <a:t> </a:t>
            </a:r>
            <a:r>
              <a:rPr lang="es-ES" sz="2800" dirty="0" err="1">
                <a:solidFill>
                  <a:prstClr val="black"/>
                </a:solidFill>
              </a:rPr>
              <a:t>approaches</a:t>
            </a:r>
            <a:endParaRPr lang="es-ES" sz="2800" dirty="0">
              <a:solidFill>
                <a:prstClr val="black"/>
              </a:solidFill>
            </a:endParaRPr>
          </a:p>
        </p:txBody>
      </p:sp>
      <p:sp>
        <p:nvSpPr>
          <p:cNvPr id="19" name="CuadroTexto 18">
            <a:extLst>
              <a:ext uri="{FF2B5EF4-FFF2-40B4-BE49-F238E27FC236}">
                <a16:creationId xmlns:a16="http://schemas.microsoft.com/office/drawing/2014/main" id="{8B0C28E6-1953-46BA-A77F-6418E19B9C9F}"/>
              </a:ext>
            </a:extLst>
          </p:cNvPr>
          <p:cNvSpPr txBox="1"/>
          <p:nvPr/>
        </p:nvSpPr>
        <p:spPr>
          <a:xfrm>
            <a:off x="586083" y="4457119"/>
            <a:ext cx="10911876" cy="865173"/>
          </a:xfrm>
          <a:prstGeom prst="rect">
            <a:avLst/>
          </a:prstGeom>
          <a:noFill/>
          <a:ln w="28575">
            <a:solidFill>
              <a:schemeClr val="accent6"/>
            </a:solidFill>
          </a:ln>
        </p:spPr>
        <p:txBody>
          <a:bodyPr wrap="square" rtlCol="0">
            <a:spAutoFit/>
          </a:bodyPr>
          <a:lstStyle/>
          <a:p>
            <a:pPr lvl="0" algn="just">
              <a:lnSpc>
                <a:spcPct val="107000"/>
              </a:lnSpc>
              <a:spcAft>
                <a:spcPts val="800"/>
              </a:spcAft>
            </a:pP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En Educacion Primaria hay más escuelas inclusivas que en Secundaria. El profesorado pide más apoyos y supone que el estudiante ya tiene una TIC definitiva.</a:t>
            </a:r>
          </a:p>
        </p:txBody>
      </p:sp>
      <p:sp>
        <p:nvSpPr>
          <p:cNvPr id="20" name="CuadroTexto 19">
            <a:extLst>
              <a:ext uri="{FF2B5EF4-FFF2-40B4-BE49-F238E27FC236}">
                <a16:creationId xmlns:a16="http://schemas.microsoft.com/office/drawing/2014/main" id="{DF074300-CB08-46AC-84AD-BCDC0303A51B}"/>
              </a:ext>
            </a:extLst>
          </p:cNvPr>
          <p:cNvSpPr txBox="1"/>
          <p:nvPr/>
        </p:nvSpPr>
        <p:spPr>
          <a:xfrm>
            <a:off x="586083" y="2393057"/>
            <a:ext cx="10911876" cy="865173"/>
          </a:xfrm>
          <a:prstGeom prst="rect">
            <a:avLst/>
          </a:prstGeom>
          <a:noFill/>
          <a:ln w="28575">
            <a:solidFill>
              <a:srgbClr val="0070C0"/>
            </a:solidFill>
          </a:ln>
        </p:spPr>
        <p:txBody>
          <a:bodyPr wrap="square" rtlCol="0">
            <a:spAutoFit/>
          </a:bodyPr>
          <a:lstStyle/>
          <a:p>
            <a:pPr lvl="0" algn="just">
              <a:lnSpc>
                <a:spcPct val="107000"/>
              </a:lnSpc>
              <a:spcAft>
                <a:spcPts val="800"/>
              </a:spcAf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 Primary School there are more inclusive schools than in Secondary. The teachers ask for more support and assume that the student already has a definitive ICT.</a:t>
            </a:r>
          </a:p>
        </p:txBody>
      </p:sp>
    </p:spTree>
    <p:extLst>
      <p:ext uri="{BB962C8B-B14F-4D97-AF65-F5344CB8AC3E}">
        <p14:creationId xmlns:p14="http://schemas.microsoft.com/office/powerpoint/2010/main" val="655019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pic>
        <p:nvPicPr>
          <p:cNvPr id="3" name="image4.png" descr="Imagen que contiene objeto&#10;&#10;Descripción generada automáticamente">
            <a:extLst>
              <a:ext uri="{FF2B5EF4-FFF2-40B4-BE49-F238E27FC236}">
                <a16:creationId xmlns:a16="http://schemas.microsoft.com/office/drawing/2014/main" id="{A605D057-EF1C-4934-8885-B000961A950D}"/>
              </a:ext>
            </a:extLst>
          </p:cNvPr>
          <p:cNvPicPr/>
          <p:nvPr/>
        </p:nvPicPr>
        <p:blipFill>
          <a:blip r:embed="rId11"/>
          <a:srcRect/>
          <a:stretch>
            <a:fillRect/>
          </a:stretch>
        </p:blipFill>
        <p:spPr>
          <a:xfrm>
            <a:off x="4697627" y="431718"/>
            <a:ext cx="2483442" cy="844900"/>
          </a:xfrm>
          <a:prstGeom prst="rect">
            <a:avLst/>
          </a:prstGeom>
          <a:ln/>
        </p:spPr>
      </p:pic>
      <p:sp>
        <p:nvSpPr>
          <p:cNvPr id="13" name="CuadroTexto 12">
            <a:extLst>
              <a:ext uri="{FF2B5EF4-FFF2-40B4-BE49-F238E27FC236}">
                <a16:creationId xmlns:a16="http://schemas.microsoft.com/office/drawing/2014/main" id="{A44D4D8E-6107-438A-89F6-10E514964858}"/>
              </a:ext>
            </a:extLst>
          </p:cNvPr>
          <p:cNvSpPr txBox="1"/>
          <p:nvPr/>
        </p:nvSpPr>
        <p:spPr>
          <a:xfrm>
            <a:off x="581429" y="3806138"/>
            <a:ext cx="5208855" cy="532903"/>
          </a:xfrm>
          <a:prstGeom prst="rect">
            <a:avLst/>
          </a:prstGeom>
          <a:noFill/>
          <a:ln w="28575">
            <a:solidFill>
              <a:schemeClr val="accent6"/>
            </a:solidFill>
          </a:ln>
        </p:spPr>
        <p:txBody>
          <a:bodyPr wrap="square" rtlCol="0">
            <a:spAutoFit/>
          </a:bodyPr>
          <a:lstStyle/>
          <a:p>
            <a:pPr lvl="0" algn="ctr">
              <a:lnSpc>
                <a:spcPct val="107000"/>
              </a:lnSpc>
              <a:spcAft>
                <a:spcPts val="800"/>
              </a:spcAft>
            </a:pPr>
            <a:r>
              <a:rPr lang="es-E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Planteamientos iniciales .</a:t>
            </a:r>
            <a:endParaRPr lang="es-ES" sz="2800" dirty="0">
              <a:solidFill>
                <a:srgbClr val="000000"/>
              </a:solidFill>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CE0155B2-E48D-47B0-B2F6-387A4E1AC592}"/>
              </a:ext>
            </a:extLst>
          </p:cNvPr>
          <p:cNvSpPr txBox="1"/>
          <p:nvPr/>
        </p:nvSpPr>
        <p:spPr>
          <a:xfrm>
            <a:off x="638151" y="1715443"/>
            <a:ext cx="5265687" cy="523220"/>
          </a:xfrm>
          <a:prstGeom prst="rect">
            <a:avLst/>
          </a:prstGeom>
          <a:noFill/>
          <a:ln w="28575">
            <a:solidFill>
              <a:srgbClr val="0070C0"/>
            </a:solidFill>
          </a:ln>
        </p:spPr>
        <p:txBody>
          <a:bodyPr wrap="square" rtlCol="0">
            <a:spAutoFit/>
          </a:bodyPr>
          <a:lstStyle/>
          <a:p>
            <a:pPr lvl="0" algn="ctr"/>
            <a:r>
              <a:rPr lang="es-ES" sz="2800" dirty="0" err="1">
                <a:solidFill>
                  <a:prstClr val="black"/>
                </a:solidFill>
              </a:rPr>
              <a:t>Initial</a:t>
            </a:r>
            <a:r>
              <a:rPr lang="es-ES" sz="2800" dirty="0">
                <a:solidFill>
                  <a:prstClr val="black"/>
                </a:solidFill>
              </a:rPr>
              <a:t> </a:t>
            </a:r>
            <a:r>
              <a:rPr lang="es-ES" sz="2800" dirty="0" err="1">
                <a:solidFill>
                  <a:prstClr val="black"/>
                </a:solidFill>
              </a:rPr>
              <a:t>approaches</a:t>
            </a:r>
            <a:endParaRPr lang="es-ES" sz="2800" dirty="0">
              <a:solidFill>
                <a:prstClr val="black"/>
              </a:solidFill>
            </a:endParaRPr>
          </a:p>
        </p:txBody>
      </p:sp>
      <p:sp>
        <p:nvSpPr>
          <p:cNvPr id="19" name="CuadroTexto 18">
            <a:extLst>
              <a:ext uri="{FF2B5EF4-FFF2-40B4-BE49-F238E27FC236}">
                <a16:creationId xmlns:a16="http://schemas.microsoft.com/office/drawing/2014/main" id="{8B0C28E6-1953-46BA-A77F-6418E19B9C9F}"/>
              </a:ext>
            </a:extLst>
          </p:cNvPr>
          <p:cNvSpPr txBox="1"/>
          <p:nvPr/>
        </p:nvSpPr>
        <p:spPr>
          <a:xfrm>
            <a:off x="586083" y="4457119"/>
            <a:ext cx="10911876" cy="1260345"/>
          </a:xfrm>
          <a:prstGeom prst="rect">
            <a:avLst/>
          </a:prstGeom>
          <a:noFill/>
          <a:ln w="28575">
            <a:solidFill>
              <a:schemeClr val="accent6"/>
            </a:solidFill>
          </a:ln>
        </p:spPr>
        <p:txBody>
          <a:bodyPr wrap="square" rtlCol="0">
            <a:spAutoFit/>
          </a:bodyPr>
          <a:lstStyle/>
          <a:p>
            <a:pPr lvl="0" algn="just">
              <a:lnSpc>
                <a:spcPct val="107000"/>
              </a:lnSpc>
              <a:spcAft>
                <a:spcPts val="800"/>
              </a:spcAft>
            </a:pPr>
            <a:r>
              <a:rPr lang="es-E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 finalizar los estudios, volver a realizar procesos de detección de capacidades para la inserción laboral. Es necesario unir metodologías, criterios y protocolos o fichas de registro para facilitar la recogida de datos, su observación y análisis posterior. </a:t>
            </a:r>
            <a:endParaRPr lang="es-ES" sz="2400" dirty="0">
              <a:solidFill>
                <a:srgbClr val="000000"/>
              </a:solidFill>
              <a:effectLst/>
              <a:latin typeface="Calibri" panose="020F0502020204030204" pitchFamily="34" charset="0"/>
              <a:ea typeface="Calibri" panose="020F0502020204030204" pitchFamily="34" charset="0"/>
            </a:endParaRPr>
          </a:p>
        </p:txBody>
      </p:sp>
      <p:sp>
        <p:nvSpPr>
          <p:cNvPr id="20" name="CuadroTexto 19">
            <a:extLst>
              <a:ext uri="{FF2B5EF4-FFF2-40B4-BE49-F238E27FC236}">
                <a16:creationId xmlns:a16="http://schemas.microsoft.com/office/drawing/2014/main" id="{DF074300-CB08-46AC-84AD-BCDC0303A51B}"/>
              </a:ext>
            </a:extLst>
          </p:cNvPr>
          <p:cNvSpPr txBox="1"/>
          <p:nvPr/>
        </p:nvSpPr>
        <p:spPr>
          <a:xfrm>
            <a:off x="586083" y="2393057"/>
            <a:ext cx="10911876" cy="1260345"/>
          </a:xfrm>
          <a:prstGeom prst="rect">
            <a:avLst/>
          </a:prstGeom>
          <a:noFill/>
          <a:ln w="28575">
            <a:solidFill>
              <a:srgbClr val="0070C0"/>
            </a:solidFill>
          </a:ln>
        </p:spPr>
        <p:txBody>
          <a:bodyPr wrap="square" rtlCol="0">
            <a:spAutoFit/>
          </a:bodyPr>
          <a:lstStyle/>
          <a:p>
            <a:pPr lvl="0" algn="just">
              <a:lnSpc>
                <a:spcPct val="107000"/>
              </a:lnSpc>
              <a:spcAft>
                <a:spcPts val="800"/>
              </a:spcAf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the end of the studies, to return to the process of detecting skills for </a:t>
            </a:r>
            <a:r>
              <a:rPr lang="en-US" sz="24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labour</a:t>
            </a: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market insertion. It is necessary to unite methodologies, criteria and protocols or record sheets to facilitate data collection, observation and subsequent analysis. </a:t>
            </a:r>
            <a:endParaRPr lang="es-ES" sz="24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6490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2"/>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3"/>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4"/>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5"/>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7"/>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9">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0"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13" name="1 Título">
            <a:extLst>
              <a:ext uri="{FF2B5EF4-FFF2-40B4-BE49-F238E27FC236}">
                <a16:creationId xmlns:a16="http://schemas.microsoft.com/office/drawing/2014/main" id="{4E0DF0E6-1E20-40BC-A711-1E0B0E688BBA}"/>
              </a:ext>
            </a:extLst>
          </p:cNvPr>
          <p:cNvSpPr txBox="1">
            <a:spLocks/>
          </p:cNvSpPr>
          <p:nvPr/>
        </p:nvSpPr>
        <p:spPr>
          <a:xfrm>
            <a:off x="581429" y="1904017"/>
            <a:ext cx="10505671" cy="1391273"/>
          </a:xfrm>
          <a:prstGeom prst="rect">
            <a:avLst/>
          </a:prstGeom>
          <a:ln w="28575">
            <a:solidFill>
              <a:srgbClr val="0070C0"/>
            </a:solidFill>
          </a:ln>
        </p:spPr>
        <p:txBody>
          <a:bodyPr vert="horz" lIns="91418" tIns="45710" rIns="91418" bIns="4571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n-US" sz="3214" b="1" i="0" u="none" strike="noStrike" kern="1200" cap="all" spc="75" normalizeH="0" baseline="0" noProof="0" dirty="0">
                <a:ln>
                  <a:noFill/>
                </a:ln>
                <a:solidFill>
                  <a:schemeClr val="tx2"/>
                </a:solidFill>
                <a:effectLst/>
                <a:uLnTx/>
                <a:uFillTx/>
                <a:latin typeface="Calibri"/>
                <a:ea typeface="Times New Roman"/>
                <a:cs typeface="+mj-cs"/>
              </a:rPr>
              <a:t>EURODDIP-CAP</a:t>
            </a:r>
            <a:r>
              <a:rPr kumimoji="0" lang="en-US" sz="3214" b="1" i="0" u="none" strike="noStrike" kern="1200" cap="all" spc="75" normalizeH="0" baseline="0" noProof="0" dirty="0">
                <a:ln>
                  <a:noFill/>
                </a:ln>
                <a:solidFill>
                  <a:srgbClr val="F79646"/>
                </a:solidFill>
                <a:effectLst/>
                <a:uLnTx/>
                <a:uFillTx/>
                <a:latin typeface="Calibri"/>
                <a:ea typeface="Times New Roman"/>
                <a:cs typeface="+mj-cs"/>
              </a:rPr>
              <a:t>: METHODOLOGY AND GUIDELINES FOR THE DETECTION OF STUDENT CAPABILITIES FOR EDUCATIONAL INCLUSION</a:t>
            </a:r>
            <a:endParaRPr kumimoji="0" lang="es-ES" sz="3214" b="0" i="0" u="none" strike="noStrike" kern="1200" cap="none" spc="0" normalizeH="0" baseline="0" noProof="0" dirty="0">
              <a:ln>
                <a:noFill/>
              </a:ln>
              <a:solidFill>
                <a:srgbClr val="F79646"/>
              </a:solidFill>
              <a:effectLst/>
              <a:uLnTx/>
              <a:uFillTx/>
              <a:latin typeface="Calibri"/>
              <a:ea typeface="+mj-ea"/>
              <a:cs typeface="+mj-cs"/>
            </a:endParaRPr>
          </a:p>
        </p:txBody>
      </p:sp>
      <p:sp>
        <p:nvSpPr>
          <p:cNvPr id="2" name="1 Título">
            <a:extLst>
              <a:ext uri="{FF2B5EF4-FFF2-40B4-BE49-F238E27FC236}">
                <a16:creationId xmlns:a16="http://schemas.microsoft.com/office/drawing/2014/main" id="{91294B26-F080-439A-B3A6-9E5A9EA7E2C1}"/>
              </a:ext>
            </a:extLst>
          </p:cNvPr>
          <p:cNvSpPr txBox="1">
            <a:spLocks/>
          </p:cNvSpPr>
          <p:nvPr/>
        </p:nvSpPr>
        <p:spPr>
          <a:xfrm>
            <a:off x="581429" y="3628712"/>
            <a:ext cx="10505670" cy="1609676"/>
          </a:xfrm>
          <a:prstGeom prst="rect">
            <a:avLst/>
          </a:prstGeom>
          <a:ln w="28575">
            <a:solidFill>
              <a:schemeClr val="accent6">
                <a:lumMod val="75000"/>
              </a:schemeClr>
            </a:solidFill>
          </a:ln>
        </p:spPr>
        <p:txBody>
          <a:bodyPr vert="horz" lIns="91418" tIns="45710" rIns="91418" bIns="4571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53156" rtl="0" eaLnBrk="1" fontAlgn="auto" latinLnBrk="0" hangingPunct="1">
              <a:lnSpc>
                <a:spcPct val="100000"/>
              </a:lnSpc>
              <a:spcBef>
                <a:spcPct val="0"/>
              </a:spcBef>
              <a:spcAft>
                <a:spcPts val="0"/>
              </a:spcAft>
              <a:buClrTx/>
              <a:buSzTx/>
              <a:buFontTx/>
              <a:buNone/>
              <a:tabLst/>
              <a:defRPr/>
            </a:pPr>
            <a:r>
              <a:rPr kumimoji="0" lang="en-US" sz="3214" b="1" i="0" u="none" strike="noStrike" kern="1200" cap="all" spc="75" normalizeH="0" baseline="0" noProof="0" dirty="0">
                <a:ln>
                  <a:noFill/>
                </a:ln>
                <a:solidFill>
                  <a:schemeClr val="tx2"/>
                </a:solidFill>
                <a:effectLst/>
                <a:uLnTx/>
                <a:uFillTx/>
                <a:latin typeface="Calibri"/>
                <a:ea typeface="Times New Roman"/>
                <a:cs typeface="+mj-cs"/>
              </a:rPr>
              <a:t>EURODDIP-CAP</a:t>
            </a:r>
            <a:r>
              <a:rPr kumimoji="0" lang="en-US" sz="3214" b="1" i="0" u="none" strike="noStrike" kern="1200" cap="all" spc="75" normalizeH="0" baseline="0" noProof="0" dirty="0">
                <a:ln>
                  <a:noFill/>
                </a:ln>
                <a:solidFill>
                  <a:srgbClr val="F79646"/>
                </a:solidFill>
                <a:effectLst/>
                <a:uLnTx/>
                <a:uFillTx/>
                <a:latin typeface="Calibri"/>
                <a:ea typeface="Times New Roman"/>
                <a:cs typeface="+mj-cs"/>
              </a:rPr>
              <a:t>: </a:t>
            </a:r>
            <a:r>
              <a:rPr kumimoji="0" lang="es-ES" sz="3214" b="1" i="0" u="none" strike="noStrike" kern="1200" cap="all" spc="75" normalizeH="0" baseline="0" noProof="0" dirty="0">
                <a:ln>
                  <a:noFill/>
                </a:ln>
                <a:solidFill>
                  <a:srgbClr val="F79646"/>
                </a:solidFill>
                <a:effectLst/>
                <a:uLnTx/>
                <a:uFillTx/>
                <a:latin typeface="Calibri"/>
                <a:ea typeface="Times New Roman"/>
                <a:cs typeface="+mj-cs"/>
              </a:rPr>
              <a:t>METODOLOGIA Y ORIENTACIONES PARA LA DETECCIÓN DE CAPACIDADES DE ALUMNADO DE INCLUSION EDUCATIVA </a:t>
            </a:r>
            <a:endParaRPr kumimoji="0" lang="es-ES" sz="3214" b="0" i="0" u="none" strike="noStrike" kern="1200" cap="none" spc="0" normalizeH="0" baseline="0" noProof="0" dirty="0">
              <a:ln>
                <a:noFill/>
              </a:ln>
              <a:solidFill>
                <a:srgbClr val="F79646"/>
              </a:solidFill>
              <a:effectLst/>
              <a:uLnTx/>
              <a:uFillTx/>
              <a:latin typeface="Calibri"/>
              <a:ea typeface="+mj-ea"/>
              <a:cs typeface="+mj-cs"/>
            </a:endParaRPr>
          </a:p>
        </p:txBody>
      </p:sp>
      <p:pic>
        <p:nvPicPr>
          <p:cNvPr id="3" name="image4.png" descr="Imagen que contiene objeto&#10;&#10;Descripción generada automáticamente">
            <a:extLst>
              <a:ext uri="{FF2B5EF4-FFF2-40B4-BE49-F238E27FC236}">
                <a16:creationId xmlns:a16="http://schemas.microsoft.com/office/drawing/2014/main" id="{54AC224E-480F-4130-B0F1-5C44B9E0EC5A}"/>
              </a:ext>
            </a:extLst>
          </p:cNvPr>
          <p:cNvPicPr/>
          <p:nvPr/>
        </p:nvPicPr>
        <p:blipFill>
          <a:blip r:embed="rId11"/>
          <a:srcRect/>
          <a:stretch>
            <a:fillRect/>
          </a:stretch>
        </p:blipFill>
        <p:spPr>
          <a:xfrm>
            <a:off x="4697627" y="431718"/>
            <a:ext cx="2483442" cy="844900"/>
          </a:xfrm>
          <a:prstGeom prst="rect">
            <a:avLst/>
          </a:prstGeom>
          <a:ln/>
        </p:spPr>
      </p:pic>
    </p:spTree>
    <p:extLst>
      <p:ext uri="{BB962C8B-B14F-4D97-AF65-F5344CB8AC3E}">
        <p14:creationId xmlns:p14="http://schemas.microsoft.com/office/powerpoint/2010/main" val="2940579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3"/>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4"/>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5"/>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6"/>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8"/>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10">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1"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5453015" y="3533385"/>
            <a:ext cx="6370721" cy="1785810"/>
          </a:xfrm>
          <a:prstGeom prst="rect">
            <a:avLst/>
          </a:prstGeom>
          <a:noFill/>
          <a:ln w="28575">
            <a:solidFill>
              <a:schemeClr val="accent6"/>
            </a:solidFill>
          </a:ln>
        </p:spPr>
        <p:txBody>
          <a:bodyPr wrap="square" rtlCol="0">
            <a:spAutoFit/>
          </a:bodyPr>
          <a:lstStyle/>
          <a:p>
            <a:pPr lvl="0" algn="just">
              <a:lnSpc>
                <a:spcPct val="107000"/>
              </a:lnSpc>
              <a:spcAft>
                <a:spcPts val="800"/>
              </a:spcAft>
            </a:pPr>
            <a:r>
              <a:rPr lang="es-E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Realizar una detección de capacidades del alumnado, atendiendo a las competencias educativas que se precisan para la ejecución de tareas académico - funcionales. </a:t>
            </a:r>
            <a:endParaRPr lang="es-ES" sz="2600" dirty="0">
              <a:solidFill>
                <a:srgbClr val="000000"/>
              </a:solidFill>
              <a:effectLst/>
              <a:latin typeface="Calibri" panose="020F0502020204030204" pitchFamily="34" charset="0"/>
              <a:ea typeface="Calibri" panose="020F0502020204030204" pitchFamily="34" charset="0"/>
            </a:endParaRPr>
          </a:p>
        </p:txBody>
      </p:sp>
      <p:sp>
        <p:nvSpPr>
          <p:cNvPr id="3" name="CuadroTexto 2">
            <a:extLst>
              <a:ext uri="{FF2B5EF4-FFF2-40B4-BE49-F238E27FC236}">
                <a16:creationId xmlns:a16="http://schemas.microsoft.com/office/drawing/2014/main" id="{5AEF3C01-09E3-469A-9747-D8FC7259F47E}"/>
              </a:ext>
            </a:extLst>
          </p:cNvPr>
          <p:cNvSpPr txBox="1"/>
          <p:nvPr/>
        </p:nvSpPr>
        <p:spPr>
          <a:xfrm>
            <a:off x="5453016" y="1384428"/>
            <a:ext cx="6345571" cy="1785810"/>
          </a:xfrm>
          <a:prstGeom prst="rect">
            <a:avLst/>
          </a:prstGeom>
          <a:noFill/>
          <a:ln w="28575">
            <a:solidFill>
              <a:srgbClr val="0070C0"/>
            </a:solidFill>
          </a:ln>
        </p:spPr>
        <p:txBody>
          <a:bodyPr wrap="square" rtlCol="0">
            <a:spAutoFit/>
          </a:bodyPr>
          <a:lstStyle/>
          <a:p>
            <a:pPr lvl="0" algn="just">
              <a:lnSpc>
                <a:spcPct val="107000"/>
              </a:lnSpc>
              <a:spcAft>
                <a:spcPts val="800"/>
              </a:spcAft>
            </a:pP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a:t>
            </a:r>
            <a:r>
              <a:rPr lang="en-US" sz="26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detecte</a:t>
            </a: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student capabilities, while paying attention to the educational competencies that are required for the completion of academic-functional tasks.</a:t>
            </a:r>
            <a:endParaRPr lang="es-ES" sz="2600" dirty="0">
              <a:solidFill>
                <a:srgbClr val="000000"/>
              </a:solidFill>
              <a:effectLst/>
              <a:latin typeface="Calibri" panose="020F0502020204030204" pitchFamily="34" charset="0"/>
              <a:ea typeface="Calibri" panose="020F0502020204030204" pitchFamily="34" charset="0"/>
            </a:endParaRPr>
          </a:p>
        </p:txBody>
      </p:sp>
      <p:pic>
        <p:nvPicPr>
          <p:cNvPr id="4" name="image4.png" descr="Imagen que contiene objeto&#10;&#10;Descripción generada automáticamente">
            <a:extLst>
              <a:ext uri="{FF2B5EF4-FFF2-40B4-BE49-F238E27FC236}">
                <a16:creationId xmlns:a16="http://schemas.microsoft.com/office/drawing/2014/main" id="{3A6E9727-E2D4-4571-9C0A-DB94F215AC9A}"/>
              </a:ext>
            </a:extLst>
          </p:cNvPr>
          <p:cNvPicPr/>
          <p:nvPr/>
        </p:nvPicPr>
        <p:blipFill>
          <a:blip r:embed="rId12"/>
          <a:srcRect/>
          <a:stretch>
            <a:fillRect/>
          </a:stretch>
        </p:blipFill>
        <p:spPr>
          <a:xfrm>
            <a:off x="4697627" y="431718"/>
            <a:ext cx="2483442" cy="844900"/>
          </a:xfrm>
          <a:prstGeom prst="rect">
            <a:avLst/>
          </a:prstGeom>
          <a:ln/>
        </p:spPr>
      </p:pic>
      <p:pic>
        <p:nvPicPr>
          <p:cNvPr id="18" name="Picture 7" descr="05-10-2004 09;43;14">
            <a:extLst>
              <a:ext uri="{FF2B5EF4-FFF2-40B4-BE49-F238E27FC236}">
                <a16:creationId xmlns:a16="http://schemas.microsoft.com/office/drawing/2014/main" id="{B2B915B1-0259-41BD-9C90-D7A3319756B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391"/>
          <a:stretch/>
        </p:blipFill>
        <p:spPr bwMode="auto">
          <a:xfrm>
            <a:off x="461113" y="1881278"/>
            <a:ext cx="1709003" cy="29455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E26A1A34-B7B2-433F-B2F2-F86C2D7526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99954" y="1396347"/>
            <a:ext cx="2539872" cy="190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Object 4">
            <a:extLst>
              <a:ext uri="{FF2B5EF4-FFF2-40B4-BE49-F238E27FC236}">
                <a16:creationId xmlns:a16="http://schemas.microsoft.com/office/drawing/2014/main" id="{78FFB1FF-94D1-42C0-B4E5-9EEE6279FC9A}"/>
              </a:ext>
            </a:extLst>
          </p:cNvPr>
          <p:cNvGraphicFramePr>
            <a:graphicFrameLocks noChangeAspect="1"/>
          </p:cNvGraphicFramePr>
          <p:nvPr>
            <p:extLst>
              <p:ext uri="{D42A27DB-BD31-4B8C-83A1-F6EECF244321}">
                <p14:modId xmlns:p14="http://schemas.microsoft.com/office/powerpoint/2010/main" val="2027366475"/>
              </p:ext>
            </p:extLst>
          </p:nvPr>
        </p:nvGraphicFramePr>
        <p:xfrm>
          <a:off x="2487129" y="3496696"/>
          <a:ext cx="2769189" cy="1859188"/>
        </p:xfrm>
        <a:graphic>
          <a:graphicData uri="http://schemas.openxmlformats.org/presentationml/2006/ole">
            <mc:AlternateContent xmlns:mc="http://schemas.openxmlformats.org/markup-compatibility/2006">
              <mc:Choice xmlns:v="urn:schemas-microsoft-com:vml" Requires="v">
                <p:oleObj spid="_x0000_s5125" name="Fotografía de Photo Editor" r:id="rId15" imgW="8400000" imgH="5638095" progId="MSPhotoEd.3">
                  <p:embed/>
                </p:oleObj>
              </mc:Choice>
              <mc:Fallback>
                <p:oleObj name="Fotografía de Photo Editor" r:id="rId15" imgW="8400000" imgH="5638095" progId="MSPhotoEd.3">
                  <p:embed/>
                  <p:pic>
                    <p:nvPicPr>
                      <p:cNvPr id="20" name="Object 4">
                        <a:extLst>
                          <a:ext uri="{FF2B5EF4-FFF2-40B4-BE49-F238E27FC236}">
                            <a16:creationId xmlns:a16="http://schemas.microsoft.com/office/drawing/2014/main" id="{FDB80431-1F2E-472B-B7E5-012E28E89F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87129" y="3496696"/>
                        <a:ext cx="2769189" cy="18591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4066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8"/>
                                        </p:tgtEl>
                                        <p:attrNameLst>
                                          <p:attrName>ppt_w</p:attrName>
                                        </p:attrNameLst>
                                      </p:cBhvr>
                                      <p:tavLst>
                                        <p:tav tm="0">
                                          <p:val>
                                            <p:strVal val="ppt_w"/>
                                          </p:val>
                                        </p:tav>
                                        <p:tav tm="100000">
                                          <p:val>
                                            <p:strVal val="ppt_w*0.70"/>
                                          </p:val>
                                        </p:tav>
                                      </p:tavLst>
                                    </p:anim>
                                    <p:anim calcmode="lin" valueType="num">
                                      <p:cBhvr>
                                        <p:cTn id="7" dur="1000"/>
                                        <p:tgtEl>
                                          <p:spTgt spid="18"/>
                                        </p:tgtEl>
                                        <p:attrNameLst>
                                          <p:attrName>ppt_h</p:attrName>
                                        </p:attrNameLst>
                                      </p:cBhvr>
                                      <p:tavLst>
                                        <p:tav tm="0">
                                          <p:val>
                                            <p:strVal val="ppt_h"/>
                                          </p:val>
                                        </p:tav>
                                        <p:tav tm="100000">
                                          <p:val>
                                            <p:strVal val="ppt_h"/>
                                          </p:val>
                                        </p:tav>
                                      </p:tavLst>
                                    </p:anim>
                                    <p:animEffect transition="out" filter="fad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3" presetClass="entr" presetSubtype="5"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vertical)">
                                      <p:cBhvr>
                                        <p:cTn id="12"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86A6D3-9F3C-418C-BA1C-85C1EA41CBE9}"/>
              </a:ext>
            </a:extLst>
          </p:cNvPr>
          <p:cNvPicPr>
            <a:picLocks noChangeAspect="1"/>
          </p:cNvPicPr>
          <p:nvPr/>
        </p:nvPicPr>
        <p:blipFill>
          <a:blip r:embed="rId3"/>
          <a:stretch>
            <a:fillRect/>
          </a:stretch>
        </p:blipFill>
        <p:spPr>
          <a:xfrm>
            <a:off x="5622594" y="5820050"/>
            <a:ext cx="1477204" cy="883365"/>
          </a:xfrm>
          <a:prstGeom prst="rect">
            <a:avLst/>
          </a:prstGeom>
        </p:spPr>
      </p:pic>
      <p:pic>
        <p:nvPicPr>
          <p:cNvPr id="9" name="Imagen 8">
            <a:extLst>
              <a:ext uri="{FF2B5EF4-FFF2-40B4-BE49-F238E27FC236}">
                <a16:creationId xmlns:a16="http://schemas.microsoft.com/office/drawing/2014/main" id="{33FB3726-7FF7-418D-B94B-952E92DBEE6B}"/>
              </a:ext>
            </a:extLst>
          </p:cNvPr>
          <p:cNvPicPr>
            <a:picLocks noChangeAspect="1"/>
          </p:cNvPicPr>
          <p:nvPr/>
        </p:nvPicPr>
        <p:blipFill rotWithShape="1">
          <a:blip r:embed="rId4"/>
          <a:srcRect l="2155" t="16002" r="4412" b="24447"/>
          <a:stretch/>
        </p:blipFill>
        <p:spPr>
          <a:xfrm>
            <a:off x="7391799" y="239141"/>
            <a:ext cx="2015197" cy="909558"/>
          </a:xfrm>
          <a:prstGeom prst="rect">
            <a:avLst/>
          </a:prstGeom>
        </p:spPr>
      </p:pic>
      <p:pic>
        <p:nvPicPr>
          <p:cNvPr id="11" name="Imagen 10">
            <a:extLst>
              <a:ext uri="{FF2B5EF4-FFF2-40B4-BE49-F238E27FC236}">
                <a16:creationId xmlns:a16="http://schemas.microsoft.com/office/drawing/2014/main" id="{D96069D3-9B4E-4551-AEB4-771EA9BC1F8C}"/>
              </a:ext>
            </a:extLst>
          </p:cNvPr>
          <p:cNvPicPr>
            <a:picLocks noChangeAspect="1"/>
          </p:cNvPicPr>
          <p:nvPr/>
        </p:nvPicPr>
        <p:blipFill>
          <a:blip r:embed="rId5"/>
          <a:stretch>
            <a:fillRect/>
          </a:stretch>
        </p:blipFill>
        <p:spPr>
          <a:xfrm>
            <a:off x="3567429" y="5785422"/>
            <a:ext cx="1765313" cy="675718"/>
          </a:xfrm>
          <a:prstGeom prst="rect">
            <a:avLst/>
          </a:prstGeom>
        </p:spPr>
      </p:pic>
      <p:pic>
        <p:nvPicPr>
          <p:cNvPr id="12" name="Imagen 11">
            <a:extLst>
              <a:ext uri="{FF2B5EF4-FFF2-40B4-BE49-F238E27FC236}">
                <a16:creationId xmlns:a16="http://schemas.microsoft.com/office/drawing/2014/main" id="{E1EC73B1-4C37-4979-9A4D-33DE5E6DCC83}"/>
              </a:ext>
            </a:extLst>
          </p:cNvPr>
          <p:cNvPicPr>
            <a:picLocks noChangeAspect="1"/>
          </p:cNvPicPr>
          <p:nvPr/>
        </p:nvPicPr>
        <p:blipFill>
          <a:blip r:embed="rId6"/>
          <a:stretch>
            <a:fillRect/>
          </a:stretch>
        </p:blipFill>
        <p:spPr>
          <a:xfrm>
            <a:off x="8246496" y="5767163"/>
            <a:ext cx="1395136" cy="832431"/>
          </a:xfrm>
          <a:prstGeom prst="rect">
            <a:avLst/>
          </a:prstGeom>
        </p:spPr>
      </p:pic>
      <p:pic>
        <p:nvPicPr>
          <p:cNvPr id="15" name="Imagen 14">
            <a:extLst>
              <a:ext uri="{FF2B5EF4-FFF2-40B4-BE49-F238E27FC236}">
                <a16:creationId xmlns:a16="http://schemas.microsoft.com/office/drawing/2014/main" id="{FC3CFDC6-BEE1-4955-B2EA-D5A01C3E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919" y="5577837"/>
            <a:ext cx="1371600" cy="952500"/>
          </a:xfrm>
          <a:prstGeom prst="rect">
            <a:avLst/>
          </a:prstGeom>
        </p:spPr>
      </p:pic>
      <p:pic>
        <p:nvPicPr>
          <p:cNvPr id="16" name="Imagen 15">
            <a:extLst>
              <a:ext uri="{FF2B5EF4-FFF2-40B4-BE49-F238E27FC236}">
                <a16:creationId xmlns:a16="http://schemas.microsoft.com/office/drawing/2014/main" id="{9677D498-CD61-4460-8308-8B739DE598E1}"/>
              </a:ext>
            </a:extLst>
          </p:cNvPr>
          <p:cNvPicPr>
            <a:picLocks noChangeAspect="1"/>
          </p:cNvPicPr>
          <p:nvPr/>
        </p:nvPicPr>
        <p:blipFill>
          <a:blip r:embed="rId8"/>
          <a:stretch>
            <a:fillRect/>
          </a:stretch>
        </p:blipFill>
        <p:spPr>
          <a:xfrm>
            <a:off x="2785004" y="449486"/>
            <a:ext cx="1525473" cy="470825"/>
          </a:xfrm>
          <a:prstGeom prst="rect">
            <a:avLst/>
          </a:prstGeom>
        </p:spPr>
      </p:pic>
      <p:pic>
        <p:nvPicPr>
          <p:cNvPr id="6" name="Imagen 5">
            <a:extLst>
              <a:ext uri="{FF2B5EF4-FFF2-40B4-BE49-F238E27FC236}">
                <a16:creationId xmlns:a16="http://schemas.microsoft.com/office/drawing/2014/main" id="{C52373E6-3B06-469B-8DE8-C9634BC8B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5716" y="239141"/>
            <a:ext cx="1380706" cy="753788"/>
          </a:xfrm>
          <a:prstGeom prst="rect">
            <a:avLst/>
          </a:prstGeom>
        </p:spPr>
      </p:pic>
      <p:pic>
        <p:nvPicPr>
          <p:cNvPr id="14" name="14 Imagen"/>
          <p:cNvPicPr/>
          <p:nvPr/>
        </p:nvPicPr>
        <p:blipFill>
          <a:blip r:embed="rId10">
            <a:extLst>
              <a:ext uri="{28A0092B-C50C-407E-A947-70E740481C1C}">
                <a14:useLocalDpi xmlns:a14="http://schemas.microsoft.com/office/drawing/2010/main" val="0"/>
              </a:ext>
            </a:extLst>
          </a:blip>
          <a:srcRect/>
          <a:stretch>
            <a:fillRect/>
          </a:stretch>
        </p:blipFill>
        <p:spPr bwMode="auto">
          <a:xfrm>
            <a:off x="10013552" y="5678616"/>
            <a:ext cx="1785035" cy="750941"/>
          </a:xfrm>
          <a:prstGeom prst="rect">
            <a:avLst/>
          </a:prstGeom>
          <a:noFill/>
          <a:ln>
            <a:noFill/>
          </a:ln>
        </p:spPr>
      </p:pic>
      <p:pic>
        <p:nvPicPr>
          <p:cNvPr id="17" name="Immagine 5"/>
          <p:cNvPicPr/>
          <p:nvPr/>
        </p:nvPicPr>
        <p:blipFill rotWithShape="1">
          <a:blip r:embed="rId11" cstate="print">
            <a:extLst>
              <a:ext uri="{28A0092B-C50C-407E-A947-70E740481C1C}">
                <a14:useLocalDpi xmlns:a14="http://schemas.microsoft.com/office/drawing/2010/main" val="0"/>
              </a:ext>
            </a:extLst>
          </a:blip>
          <a:srcRect l="8797" t="17858" r="12021" b="32005"/>
          <a:stretch/>
        </p:blipFill>
        <p:spPr bwMode="auto">
          <a:xfrm>
            <a:off x="581429" y="434738"/>
            <a:ext cx="1798228" cy="1163187"/>
          </a:xfrm>
          <a:prstGeom prst="rect">
            <a:avLst/>
          </a:prstGeom>
          <a:noFill/>
          <a:ln>
            <a:solidFill>
              <a:srgbClr val="FFC000"/>
            </a:solid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EC7CCCCC-81BE-41AB-9BA5-17C83F9512CF}"/>
              </a:ext>
            </a:extLst>
          </p:cNvPr>
          <p:cNvSpPr txBox="1"/>
          <p:nvPr/>
        </p:nvSpPr>
        <p:spPr>
          <a:xfrm>
            <a:off x="369631" y="3447233"/>
            <a:ext cx="6358885" cy="1785810"/>
          </a:xfrm>
          <a:prstGeom prst="rect">
            <a:avLst/>
          </a:prstGeom>
          <a:noFill/>
          <a:ln w="28575">
            <a:solidFill>
              <a:schemeClr val="accent6"/>
            </a:solidFill>
          </a:ln>
        </p:spPr>
        <p:txBody>
          <a:bodyPr wrap="square" rtlCol="0">
            <a:spAutoFit/>
          </a:bodyPr>
          <a:lstStyle/>
          <a:p>
            <a:pPr lvl="0" algn="just">
              <a:lnSpc>
                <a:spcPct val="107000"/>
              </a:lnSpc>
              <a:spcAft>
                <a:spcPts val="800"/>
              </a:spcAft>
            </a:pPr>
            <a:r>
              <a:rPr lang="es-E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Desarrollar una metodología para evaluar las capacidades de los estudiantes con discapacidad para personalización de dispositivos educativos.</a:t>
            </a:r>
            <a:endParaRPr lang="es-ES" sz="2600" dirty="0">
              <a:solidFill>
                <a:srgbClr val="000000"/>
              </a:solidFill>
              <a:effectLst/>
              <a:latin typeface="Calibri" panose="020F0502020204030204" pitchFamily="34" charset="0"/>
              <a:ea typeface="Calibri" panose="020F0502020204030204" pitchFamily="34" charset="0"/>
            </a:endParaRPr>
          </a:p>
        </p:txBody>
      </p:sp>
      <p:sp>
        <p:nvSpPr>
          <p:cNvPr id="3" name="CuadroTexto 2">
            <a:extLst>
              <a:ext uri="{FF2B5EF4-FFF2-40B4-BE49-F238E27FC236}">
                <a16:creationId xmlns:a16="http://schemas.microsoft.com/office/drawing/2014/main" id="{5AEF3C01-09E3-469A-9747-D8FC7259F47E}"/>
              </a:ext>
            </a:extLst>
          </p:cNvPr>
          <p:cNvSpPr txBox="1"/>
          <p:nvPr/>
        </p:nvSpPr>
        <p:spPr>
          <a:xfrm>
            <a:off x="410520" y="1861239"/>
            <a:ext cx="6313817" cy="1357679"/>
          </a:xfrm>
          <a:prstGeom prst="rect">
            <a:avLst/>
          </a:prstGeom>
          <a:noFill/>
          <a:ln w="28575">
            <a:solidFill>
              <a:srgbClr val="0070C0"/>
            </a:solidFill>
          </a:ln>
        </p:spPr>
        <p:txBody>
          <a:bodyPr wrap="square" rtlCol="0">
            <a:spAutoFit/>
          </a:bodyPr>
          <a:lstStyle/>
          <a:p>
            <a:pPr lvl="0" algn="just">
              <a:lnSpc>
                <a:spcPct val="107000"/>
              </a:lnSpc>
              <a:spcAft>
                <a:spcPts val="800"/>
              </a:spcAft>
            </a:pPr>
            <a:r>
              <a:rPr lang="en-US" sz="2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develop a methodology to assess the capabilities of students with disabilities for the personalization of educational devices.</a:t>
            </a:r>
            <a:endParaRPr lang="es-ES" sz="2600" dirty="0">
              <a:solidFill>
                <a:srgbClr val="000000"/>
              </a:solidFill>
              <a:effectLst/>
              <a:latin typeface="Calibri" panose="020F0502020204030204" pitchFamily="34" charset="0"/>
              <a:ea typeface="Calibri" panose="020F0502020204030204" pitchFamily="34" charset="0"/>
            </a:endParaRPr>
          </a:p>
        </p:txBody>
      </p:sp>
      <p:pic>
        <p:nvPicPr>
          <p:cNvPr id="4" name="image4.png" descr="Imagen que contiene objeto&#10;&#10;Descripción generada automáticamente">
            <a:extLst>
              <a:ext uri="{FF2B5EF4-FFF2-40B4-BE49-F238E27FC236}">
                <a16:creationId xmlns:a16="http://schemas.microsoft.com/office/drawing/2014/main" id="{7E3E457B-F7F6-476E-AF7E-3EA03E0A48D5}"/>
              </a:ext>
            </a:extLst>
          </p:cNvPr>
          <p:cNvPicPr/>
          <p:nvPr/>
        </p:nvPicPr>
        <p:blipFill>
          <a:blip r:embed="rId12"/>
          <a:srcRect/>
          <a:stretch>
            <a:fillRect/>
          </a:stretch>
        </p:blipFill>
        <p:spPr>
          <a:xfrm>
            <a:off x="4697627" y="431718"/>
            <a:ext cx="2483442" cy="844900"/>
          </a:xfrm>
          <a:prstGeom prst="rect">
            <a:avLst/>
          </a:prstGeom>
          <a:ln/>
        </p:spPr>
      </p:pic>
      <p:graphicFrame>
        <p:nvGraphicFramePr>
          <p:cNvPr id="18" name="Object 4">
            <a:extLst>
              <a:ext uri="{FF2B5EF4-FFF2-40B4-BE49-F238E27FC236}">
                <a16:creationId xmlns:a16="http://schemas.microsoft.com/office/drawing/2014/main" id="{B49DFB9B-EA7E-4FA9-A376-3E3B7CF47FEB}"/>
              </a:ext>
            </a:extLst>
          </p:cNvPr>
          <p:cNvGraphicFramePr>
            <a:graphicFrameLocks noChangeAspect="1"/>
          </p:cNvGraphicFramePr>
          <p:nvPr>
            <p:extLst>
              <p:ext uri="{D42A27DB-BD31-4B8C-83A1-F6EECF244321}">
                <p14:modId xmlns:p14="http://schemas.microsoft.com/office/powerpoint/2010/main" val="154570520"/>
              </p:ext>
            </p:extLst>
          </p:nvPr>
        </p:nvGraphicFramePr>
        <p:xfrm>
          <a:off x="7225723" y="1645922"/>
          <a:ext cx="2552411" cy="1638050"/>
        </p:xfrm>
        <a:graphic>
          <a:graphicData uri="http://schemas.openxmlformats.org/presentationml/2006/ole">
            <mc:AlternateContent xmlns:mc="http://schemas.openxmlformats.org/markup-compatibility/2006">
              <mc:Choice xmlns:v="urn:schemas-microsoft-com:vml" Requires="v">
                <p:oleObj spid="_x0000_s6148" name="Fotografía de Photo Editor" r:id="rId13" imgW="5609524" imgH="3600000" progId="MSPhotoEd.3">
                  <p:embed/>
                </p:oleObj>
              </mc:Choice>
              <mc:Fallback>
                <p:oleObj name="Fotografía de Photo Editor" r:id="rId13" imgW="5609524" imgH="3600000" progId="MSPhotoEd.3">
                  <p:embed/>
                  <p:pic>
                    <p:nvPicPr>
                      <p:cNvPr id="21" name="Object 4">
                        <a:extLst>
                          <a:ext uri="{FF2B5EF4-FFF2-40B4-BE49-F238E27FC236}">
                            <a16:creationId xmlns:a16="http://schemas.microsoft.com/office/drawing/2014/main" id="{567A9D4A-DCC4-414F-85F7-B231611DB3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25723" y="1645922"/>
                        <a:ext cx="2552411" cy="1638050"/>
                      </a:xfrm>
                      <a:prstGeom prst="rect">
                        <a:avLst/>
                      </a:prstGeom>
                      <a:noFill/>
                      <a:ln>
                        <a:noFill/>
                      </a:ln>
                      <a:effectLst/>
                    </p:spPr>
                  </p:pic>
                </p:oleObj>
              </mc:Fallback>
            </mc:AlternateContent>
          </a:graphicData>
        </a:graphic>
      </p:graphicFrame>
      <p:pic>
        <p:nvPicPr>
          <p:cNvPr id="19" name="Picture 4" descr="foto03">
            <a:extLst>
              <a:ext uri="{FF2B5EF4-FFF2-40B4-BE49-F238E27FC236}">
                <a16:creationId xmlns:a16="http://schemas.microsoft.com/office/drawing/2014/main" id="{93B21040-011B-4CFC-B2B4-01B1FA47A93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7929571" y="3447233"/>
            <a:ext cx="1525474" cy="15621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0" descr="05-10-2004 09;40;09">
            <a:extLst>
              <a:ext uri="{FF2B5EF4-FFF2-40B4-BE49-F238E27FC236}">
                <a16:creationId xmlns:a16="http://schemas.microsoft.com/office/drawing/2014/main" id="{FC5305AA-C383-4F15-93A5-B7DB79652E3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966" t="4676" r="15828" b="6578"/>
          <a:stretch/>
        </p:blipFill>
        <p:spPr bwMode="auto">
          <a:xfrm>
            <a:off x="9996445" y="1708992"/>
            <a:ext cx="1785035" cy="314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33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20"/>
                                        </p:tgtEl>
                                        <p:attrNameLst>
                                          <p:attrName>ppt_w</p:attrName>
                                        </p:attrNameLst>
                                      </p:cBhvr>
                                      <p:tavLst>
                                        <p:tav tm="0">
                                          <p:val>
                                            <p:strVal val="ppt_w"/>
                                          </p:val>
                                        </p:tav>
                                        <p:tav tm="100000">
                                          <p:val>
                                            <p:strVal val="ppt_w*0.70"/>
                                          </p:val>
                                        </p:tav>
                                      </p:tavLst>
                                    </p:anim>
                                    <p:anim calcmode="lin" valueType="num">
                                      <p:cBhvr>
                                        <p:cTn id="7" dur="1000"/>
                                        <p:tgtEl>
                                          <p:spTgt spid="20"/>
                                        </p:tgtEl>
                                        <p:attrNameLst>
                                          <p:attrName>ppt_h</p:attrName>
                                        </p:attrNameLst>
                                      </p:cBhvr>
                                      <p:tavLst>
                                        <p:tav tm="0">
                                          <p:val>
                                            <p:strVal val="ppt_h"/>
                                          </p:val>
                                        </p:tav>
                                        <p:tav tm="100000">
                                          <p:val>
                                            <p:strVal val="ppt_h"/>
                                          </p:val>
                                        </p:tav>
                                      </p:tavLst>
                                    </p:anim>
                                    <p:animEffect transition="out" filter="fade">
                                      <p:cBhvr>
                                        <p:cTn id="8" dur="1000"/>
                                        <p:tgtEl>
                                          <p:spTgt spid="20"/>
                                        </p:tgtEl>
                                      </p:cBhvr>
                                    </p:animEffect>
                                    <p:set>
                                      <p:cBhvr>
                                        <p:cTn id="9"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1389</TotalTime>
  <Words>1656</Words>
  <Application>Microsoft Office PowerPoint</Application>
  <PresentationFormat>Panorámica</PresentationFormat>
  <Paragraphs>243</Paragraphs>
  <Slides>43</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2</vt:i4>
      </vt:variant>
      <vt:variant>
        <vt:lpstr>Títulos de diapositiva</vt:lpstr>
      </vt:variant>
      <vt:variant>
        <vt:i4>43</vt:i4>
      </vt:variant>
    </vt:vector>
  </HeadingPairs>
  <TitlesOfParts>
    <vt:vector size="50" baseType="lpstr">
      <vt:lpstr>Arial</vt:lpstr>
      <vt:lpstr>Calibri</vt:lpstr>
      <vt:lpstr>Noto Sans Symbols</vt:lpstr>
      <vt:lpstr>Times New Roman</vt:lpstr>
      <vt:lpstr>1_Tema de Office</vt:lpstr>
      <vt:lpstr>Imagen de mapa de bits</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BEATRIZ FERMINA NUÑEZ ANGULO</dc:creator>
  <cp:lastModifiedBy>BEATRIZ FERMINA NUÑEZ ANGULO</cp:lastModifiedBy>
  <cp:revision>35</cp:revision>
  <dcterms:created xsi:type="dcterms:W3CDTF">2021-05-29T06:14:35Z</dcterms:created>
  <dcterms:modified xsi:type="dcterms:W3CDTF">2021-06-02T10:22:10Z</dcterms:modified>
</cp:coreProperties>
</file>